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4" r:id="rId2"/>
    <p:sldMasterId id="2147483701" r:id="rId3"/>
    <p:sldMasterId id="2147483715" r:id="rId4"/>
  </p:sldMasterIdLst>
  <p:notesMasterIdLst>
    <p:notesMasterId r:id="rId15"/>
  </p:notesMasterIdLst>
  <p:sldIdLst>
    <p:sldId id="256" r:id="rId5"/>
    <p:sldId id="258" r:id="rId6"/>
    <p:sldId id="259" r:id="rId7"/>
    <p:sldId id="261" r:id="rId8"/>
    <p:sldId id="260" r:id="rId9"/>
    <p:sldId id="262" r:id="rId10"/>
    <p:sldId id="264"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2.pn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7932D8-D93A-4338-A58C-1424642CF98D}" type="datetimeFigureOut">
              <a:rPr lang="en-IN" smtClean="0"/>
              <a:t>26-11-2024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73DD52-0DA2-479E-935C-4B3A95059BA9}" type="slidenum">
              <a:rPr lang="en-IN" smtClean="0"/>
              <a:t>‹#›</a:t>
            </a:fld>
            <a:endParaRPr lang="en-IN"/>
          </a:p>
        </p:txBody>
      </p:sp>
    </p:spTree>
    <p:extLst>
      <p:ext uri="{BB962C8B-B14F-4D97-AF65-F5344CB8AC3E}">
        <p14:creationId xmlns:p14="http://schemas.microsoft.com/office/powerpoint/2010/main" val="3773073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173DD52-0DA2-479E-935C-4B3A95059BA9}" type="slidenum">
              <a:rPr lang="en-IN" smtClean="0"/>
              <a:t>10</a:t>
            </a:fld>
            <a:endParaRPr lang="en-IN"/>
          </a:p>
        </p:txBody>
      </p:sp>
    </p:spTree>
    <p:extLst>
      <p:ext uri="{BB962C8B-B14F-4D97-AF65-F5344CB8AC3E}">
        <p14:creationId xmlns:p14="http://schemas.microsoft.com/office/powerpoint/2010/main" val="4159418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674644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1497D-492A-934A-7C52-F0B708F483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C2FB4A-A177-6084-47F4-F09866BBFD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ACD4F6-0F36-DD26-CA22-57F7EB1069EA}"/>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A0BF5995-79F5-4386-00C4-667EF743E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2DA5F-6B95-CAE5-CCB6-B8BBEF566572}"/>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642936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5A2F59-9D3E-1874-591F-3D499FA0454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693063-DF97-70BB-65DC-77D3B64516D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D19F23-3A5F-5B80-A5C2-9D11547EF209}"/>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C7019C70-0D97-2B8C-4AD2-23AFADBEB1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A3BCBB-8782-AD0A-B48D-54825A6DBC0A}"/>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904082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39361830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BEC07CF-DE1C-5A16-AFE3-58045ECDE006}"/>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4249881" y="2504921"/>
            <a:ext cx="7280733"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4488873" y="4591369"/>
            <a:ext cx="7041742"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7" name="Text Placeholder 16">
            <a:extLst>
              <a:ext uri="{FF2B5EF4-FFF2-40B4-BE49-F238E27FC236}">
                <a16:creationId xmlns:a16="http://schemas.microsoft.com/office/drawing/2014/main" id="{E6F838CB-CD72-2334-C381-9BF56F85A624}"/>
              </a:ext>
            </a:extLst>
          </p:cNvPr>
          <p:cNvSpPr>
            <a:spLocks noGrp="1"/>
          </p:cNvSpPr>
          <p:nvPr>
            <p:ph type="body" sz="quarter" idx="11" hasCustomPrompt="1"/>
          </p:nvPr>
        </p:nvSpPr>
        <p:spPr>
          <a:xfrm>
            <a:off x="4675910" y="5690085"/>
            <a:ext cx="6854708"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16209" y="6342033"/>
            <a:ext cx="1114406"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29980999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r="-7103"/>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35596440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42604940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Slide - Custom Imag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8C4886-2087-94B4-E2E5-4E48B7FF8FE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8507728" cy="6858000"/>
          </a:xfrm>
          <a:prstGeom prst="rect">
            <a:avLst/>
          </a:prstGeom>
        </p:spPr>
      </p:pic>
      <p:pic>
        <p:nvPicPr>
          <p:cNvPr id="9" name="Picture 8" descr="A picture containing shape&#10;&#10;Description automatically generated">
            <a:extLst>
              <a:ext uri="{FF2B5EF4-FFF2-40B4-BE49-F238E27FC236}">
                <a16:creationId xmlns:a16="http://schemas.microsoft.com/office/drawing/2014/main" id="{B3488FA0-8E86-6BE9-82C5-43785B32427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49" y="0"/>
            <a:ext cx="11893551" cy="6858000"/>
          </a:xfrm>
          <a:prstGeom prst="rect">
            <a:avLst/>
          </a:prstGeom>
        </p:spPr>
      </p:pic>
      <p:sp>
        <p:nvSpPr>
          <p:cNvPr id="10" name="Title 1">
            <a:extLst>
              <a:ext uri="{FF2B5EF4-FFF2-40B4-BE49-F238E27FC236}">
                <a16:creationId xmlns:a16="http://schemas.microsoft.com/office/drawing/2014/main" id="{B9CC9AF6-817B-A87B-A5E6-9A6BE8BA0878}"/>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11" name="Subtitle 2">
            <a:extLst>
              <a:ext uri="{FF2B5EF4-FFF2-40B4-BE49-F238E27FC236}">
                <a16:creationId xmlns:a16="http://schemas.microsoft.com/office/drawing/2014/main" id="{62636281-107E-01A8-5316-84DAA71CD1E3}"/>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3" name="Date Placeholder 3">
            <a:extLst>
              <a:ext uri="{FF2B5EF4-FFF2-40B4-BE49-F238E27FC236}">
                <a16:creationId xmlns:a16="http://schemas.microsoft.com/office/drawing/2014/main" id="{7651AF7A-8B71-B895-17ED-7EECAFEE7DE8}"/>
              </a:ext>
            </a:extLst>
          </p:cNvPr>
          <p:cNvSpPr>
            <a:spLocks noGrp="1"/>
          </p:cNvSpPr>
          <p:nvPr>
            <p:ph type="dt" sz="half" idx="10"/>
          </p:nvPr>
        </p:nvSpPr>
        <p:spPr>
          <a:xfrm>
            <a:off x="10446026" y="6362185"/>
            <a:ext cx="1084590"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
        <p:nvSpPr>
          <p:cNvPr id="14" name="Text Placeholder 16">
            <a:extLst>
              <a:ext uri="{FF2B5EF4-FFF2-40B4-BE49-F238E27FC236}">
                <a16:creationId xmlns:a16="http://schemas.microsoft.com/office/drawing/2014/main" id="{732F2640-D02F-0BD4-E9A8-A5FD3D27874E}"/>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Tree>
    <p:extLst>
      <p:ext uri="{BB962C8B-B14F-4D97-AF65-F5344CB8AC3E}">
        <p14:creationId xmlns:p14="http://schemas.microsoft.com/office/powerpoint/2010/main" val="37801320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descr="A body of water with buildings along it&#10;&#10;Description automatically generated with medium confidence">
            <a:extLst>
              <a:ext uri="{FF2B5EF4-FFF2-40B4-BE49-F238E27FC236}">
                <a16:creationId xmlns:a16="http://schemas.microsoft.com/office/drawing/2014/main" id="{D898D13A-F035-1AC4-E5CF-2B4EECBAA8E3}"/>
              </a:ext>
            </a:extLst>
          </p:cNvPr>
          <p:cNvPicPr>
            <a:picLocks noChangeAspect="1"/>
          </p:cNvPicPr>
          <p:nvPr/>
        </p:nvPicPr>
        <p:blipFill>
          <a:blip r:embed="rId2"/>
          <a:stretch>
            <a:fillRect/>
          </a:stretch>
        </p:blipFill>
        <p:spPr>
          <a:xfrm>
            <a:off x="0" y="0"/>
            <a:ext cx="12090400" cy="6858000"/>
          </a:xfrm>
          <a:prstGeom prst="rect">
            <a:avLst/>
          </a:prstGeom>
        </p:spPr>
      </p:pic>
      <p:pic>
        <p:nvPicPr>
          <p:cNvPr id="7" name="Picture 6" descr="A picture containing shape&#10;&#10;Description automatically generated">
            <a:extLst>
              <a:ext uri="{FF2B5EF4-FFF2-40B4-BE49-F238E27FC236}">
                <a16:creationId xmlns:a16="http://schemas.microsoft.com/office/drawing/2014/main" id="{09EFC173-553B-6926-8999-560997D15CA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45AB2B46-2729-15F1-5BB4-6B7ADEAC4AAE}"/>
              </a:ext>
            </a:extLst>
          </p:cNvPr>
          <p:cNvSpPr>
            <a:spLocks noGrp="1"/>
          </p:cNvSpPr>
          <p:nvPr>
            <p:ph type="title" hasCustomPrompt="1"/>
          </p:nvPr>
        </p:nvSpPr>
        <p:spPr>
          <a:xfrm>
            <a:off x="6617373" y="974037"/>
            <a:ext cx="4913243" cy="4254363"/>
          </a:xfrm>
        </p:spPr>
        <p:txBody>
          <a:bodyPr anchor="b">
            <a:normAutofit/>
          </a:bodyPr>
          <a:lstStyle>
            <a:lvl1pPr algn="r">
              <a:defRPr sz="5400"/>
            </a:lvl1pPr>
          </a:lstStyle>
          <a:p>
            <a:r>
              <a:rPr lang="en-US"/>
              <a:t>CLICK TO EDIT TITLE</a:t>
            </a:r>
          </a:p>
        </p:txBody>
      </p:sp>
      <p:sp>
        <p:nvSpPr>
          <p:cNvPr id="3" name="Text Placeholder 2">
            <a:extLst>
              <a:ext uri="{FF2B5EF4-FFF2-40B4-BE49-F238E27FC236}">
                <a16:creationId xmlns:a16="http://schemas.microsoft.com/office/drawing/2014/main" id="{A5953286-7208-5D15-2115-F32E5C24CE0F}"/>
              </a:ext>
            </a:extLst>
          </p:cNvPr>
          <p:cNvSpPr>
            <a:spLocks noGrp="1"/>
          </p:cNvSpPr>
          <p:nvPr>
            <p:ph type="body" idx="1" hasCustomPrompt="1"/>
          </p:nvPr>
        </p:nvSpPr>
        <p:spPr>
          <a:xfrm>
            <a:off x="6858002" y="5394965"/>
            <a:ext cx="4672615" cy="931499"/>
          </a:xfrm>
        </p:spPr>
        <p:txBody>
          <a:bodyPr>
            <a:normAutofit/>
          </a:bodyPr>
          <a:lstStyle>
            <a:lvl1pPr marL="0" indent="0" algn="r">
              <a:buNone/>
              <a:defRPr sz="2000" b="0" i="0">
                <a:solidFill>
                  <a:schemeClr val="tx1"/>
                </a:solidFill>
                <a:latin typeface="IBM Plex Sans" panose="020B0503050203000203" pitchFamily="34" charset="0"/>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t>Click to edit text</a:t>
            </a:r>
          </a:p>
        </p:txBody>
      </p:sp>
    </p:spTree>
    <p:extLst>
      <p:ext uri="{BB962C8B-B14F-4D97-AF65-F5344CB8AC3E}">
        <p14:creationId xmlns:p14="http://schemas.microsoft.com/office/powerpoint/2010/main" val="7919148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p:txBody>
          <a:bodyPr/>
          <a:lstStyle>
            <a:lvl1pPr marL="228600" indent="-228600">
              <a:defRPr/>
            </a:lvl1pPr>
            <a:lvl2pPr marL="502920" indent="-228589">
              <a:buSzPct val="100000"/>
              <a:buFont typeface="System Font Regular"/>
              <a:buChar char="-"/>
              <a:defRPr/>
            </a:lvl2pPr>
            <a:lvl3pPr marL="777240" indent="-228589">
              <a:buSzPct val="100000"/>
              <a:buFont typeface="System Font Regular"/>
              <a:buChar char="-"/>
              <a:defRPr/>
            </a:lvl3pPr>
            <a:lvl4pPr marL="1005840" indent="-228589">
              <a:buSzPct val="100000"/>
              <a:buFont typeface="System Font Regular"/>
              <a:buChar char="-"/>
              <a:defRPr/>
            </a:lvl4pPr>
            <a:lvl5pPr marL="1280160" indent="-228589">
              <a:buSzPct val="100000"/>
              <a:buFont typeface="System Font Regular"/>
              <a:buChar char="-"/>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7772900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Subhead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4" name="Text Placeholder 3">
            <a:extLst>
              <a:ext uri="{FF2B5EF4-FFF2-40B4-BE49-F238E27FC236}">
                <a16:creationId xmlns:a16="http://schemas.microsoft.com/office/drawing/2014/main" id="{B7F9FF48-9E75-6C88-7706-B4D4B29E8027}"/>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Make sure to use brand colors when creating tables and graphs. If graphs are placed from an outside source, please reformat to use the Stevens Theme Colors set in this template.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a:xfrm>
            <a:off x="644771" y="2202874"/>
            <a:ext cx="10709031" cy="387927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743666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2D750-C33A-25DB-80B4-3341B150E3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749511-A945-5F88-A2DD-E3180BC3E3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8938BC-3671-8624-02D7-6271CDA44BBD}"/>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BEE9C3CF-0AE9-83D0-E604-AE27719AD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2489B-43C3-67B9-A94E-E58A204D3469}"/>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11682102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3278769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9484081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hree Content and Subhea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410B2EF-F0F6-7528-D1AE-B660054C2BB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1" name="Text Placeholder 3">
            <a:extLst>
              <a:ext uri="{FF2B5EF4-FFF2-40B4-BE49-F238E27FC236}">
                <a16:creationId xmlns:a16="http://schemas.microsoft.com/office/drawing/2014/main" id="{38C80B25-96A7-774E-2468-5777A0523942}"/>
              </a:ext>
            </a:extLst>
          </p:cNvPr>
          <p:cNvSpPr>
            <a:spLocks noGrp="1"/>
          </p:cNvSpPr>
          <p:nvPr>
            <p:ph type="body" sz="quarter" idx="14"/>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Master text styles</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8520925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4615379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Four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02664827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Five Conten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AF436CFC-B187-8D35-9B90-53CDD3C63724}"/>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999" y="2210085"/>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9308"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999" y="4448439"/>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9308"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2823715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Five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205"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7720"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205"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7720"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0144091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wo Content, Subhea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CFB8F7E-E499-364F-DBBC-112AB229FB0F}"/>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9" name="Text Placeholder 3">
            <a:extLst>
              <a:ext uri="{FF2B5EF4-FFF2-40B4-BE49-F238E27FC236}">
                <a16:creationId xmlns:a16="http://schemas.microsoft.com/office/drawing/2014/main" id="{C2104D11-CF58-8BD0-F89F-27B8D217FA90}"/>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2267656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E74C1-7A20-8CB4-3DD4-EB8A50BB8128}"/>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Text Placeholder 2">
            <a:extLst>
              <a:ext uri="{FF2B5EF4-FFF2-40B4-BE49-F238E27FC236}">
                <a16:creationId xmlns:a16="http://schemas.microsoft.com/office/drawing/2014/main" id="{817277B2-0A2F-FA77-9E15-CA3A58A5B545}"/>
              </a:ext>
            </a:extLst>
          </p:cNvPr>
          <p:cNvSpPr>
            <a:spLocks noGrp="1"/>
          </p:cNvSpPr>
          <p:nvPr>
            <p:ph type="body" idx="1" hasCustomPrompt="1"/>
          </p:nvPr>
        </p:nvSpPr>
        <p:spPr>
          <a:xfrm>
            <a:off x="644772"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4" name="Content Placeholder 3">
            <a:extLst>
              <a:ext uri="{FF2B5EF4-FFF2-40B4-BE49-F238E27FC236}">
                <a16:creationId xmlns:a16="http://schemas.microsoft.com/office/drawing/2014/main" id="{07B25F01-3996-B6B6-F8FD-75E9120A8843}"/>
              </a:ext>
            </a:extLst>
          </p:cNvPr>
          <p:cNvSpPr>
            <a:spLocks noGrp="1"/>
          </p:cNvSpPr>
          <p:nvPr>
            <p:ph sz="half" idx="2" hasCustomPrompt="1"/>
          </p:nvPr>
        </p:nvSpPr>
        <p:spPr>
          <a:xfrm>
            <a:off x="644772" y="2505075"/>
            <a:ext cx="5157787"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473F84-FD9A-282A-FBCC-F5ADD527FC9F}"/>
              </a:ext>
            </a:extLst>
          </p:cNvPr>
          <p:cNvSpPr>
            <a:spLocks noGrp="1"/>
          </p:cNvSpPr>
          <p:nvPr>
            <p:ph type="body" sz="quarter" idx="3" hasCustomPrompt="1"/>
          </p:nvPr>
        </p:nvSpPr>
        <p:spPr>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6" name="Content Placeholder 5">
            <a:extLst>
              <a:ext uri="{FF2B5EF4-FFF2-40B4-BE49-F238E27FC236}">
                <a16:creationId xmlns:a16="http://schemas.microsoft.com/office/drawing/2014/main" id="{5EE5DE14-382A-1AC7-A660-8E5831B83608}"/>
              </a:ext>
            </a:extLst>
          </p:cNvPr>
          <p:cNvSpPr>
            <a:spLocks noGrp="1"/>
          </p:cNvSpPr>
          <p:nvPr>
            <p:ph sz="quarter" idx="4" hasCustomPrompt="1"/>
          </p:nvPr>
        </p:nvSpPr>
        <p:spPr>
          <a:xfrm>
            <a:off x="6172202" y="2505075"/>
            <a:ext cx="5183188"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9E6D1FFC-28E6-E13A-7721-39658D2AA087}"/>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89212391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27957-9EED-8271-0E72-EFAE0371AF15}"/>
              </a:ext>
            </a:extLst>
          </p:cNvPr>
          <p:cNvSpPr>
            <a:spLocks noGrp="1"/>
          </p:cNvSpPr>
          <p:nvPr>
            <p:ph type="title" hasCustomPrompt="1"/>
          </p:nvPr>
        </p:nvSpPr>
        <p:spPr/>
        <p:txBody>
          <a:bodyPr/>
          <a:lstStyle/>
          <a:p>
            <a:r>
              <a:rPr lang="en-US"/>
              <a:t>CLICK TO EDIT TITLE</a:t>
            </a:r>
          </a:p>
        </p:txBody>
      </p:sp>
      <p:sp>
        <p:nvSpPr>
          <p:cNvPr id="5" name="Slide Number Placeholder 4">
            <a:extLst>
              <a:ext uri="{FF2B5EF4-FFF2-40B4-BE49-F238E27FC236}">
                <a16:creationId xmlns:a16="http://schemas.microsoft.com/office/drawing/2014/main" id="{D555F4F9-1684-DE61-8B6E-9C5982CDC272}"/>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466991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306F0-1717-3D2D-D246-FAEB43F05F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3947A9-5AD0-C2E0-9C2A-6AEFF8E71A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F29E616-0759-E050-D1AF-915A293D4144}"/>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8B438228-F648-7755-DD96-A103A8247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E5F621-0759-82A5-D1DE-F0A41F8D5A92}"/>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322387370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93D118-64C2-DAF8-93EF-9D41A6B09A50}"/>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53885685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546ACC9-E2A9-486E-5749-83DDF3B956C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Tree>
    <p:extLst>
      <p:ext uri="{BB962C8B-B14F-4D97-AF65-F5344CB8AC3E}">
        <p14:creationId xmlns:p14="http://schemas.microsoft.com/office/powerpoint/2010/main" val="3538587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ABF1B99-BFB4-0688-A8CA-067A988DADEC}"/>
              </a:ext>
            </a:extLst>
          </p:cNvPr>
          <p:cNvSpPr>
            <a:spLocks noGrp="1"/>
          </p:cNvSpPr>
          <p:nvPr>
            <p:ph type="sldNum" sz="quarter" idx="12"/>
          </p:nvPr>
        </p:nvSpPr>
        <p:spPr/>
        <p:txBody>
          <a:bodyPr/>
          <a:lstStyle/>
          <a:p>
            <a:fld id="{AF566841-F213-4D51-B1D5-0B48849A4FB2}" type="slidenum">
              <a:rPr lang="en-US" smtClean="0"/>
              <a:t>‹#›</a:t>
            </a:fld>
            <a:endParaRPr lang="en-US"/>
          </a:p>
        </p:txBody>
      </p:sp>
      <p:sp>
        <p:nvSpPr>
          <p:cNvPr id="3" name="Content Placeholder 2">
            <a:extLst>
              <a:ext uri="{FF2B5EF4-FFF2-40B4-BE49-F238E27FC236}">
                <a16:creationId xmlns:a16="http://schemas.microsoft.com/office/drawing/2014/main" id="{A1A211F7-F5B3-755A-0FE9-7416E5B6D3BB}"/>
              </a:ext>
            </a:extLst>
          </p:cNvPr>
          <p:cNvSpPr>
            <a:spLocks noGrp="1"/>
          </p:cNvSpPr>
          <p:nvPr>
            <p:ph idx="1" hasCustomPrompt="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1DCA10-F271-79EA-C335-35398B7961CF}"/>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2" name="Title 1">
            <a:extLst>
              <a:ext uri="{FF2B5EF4-FFF2-40B4-BE49-F238E27FC236}">
                <a16:creationId xmlns:a16="http://schemas.microsoft.com/office/drawing/2014/main" id="{F7F18D82-BCB2-4520-6E3E-BC47DF6E92F2}"/>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Tree>
    <p:extLst>
      <p:ext uri="{BB962C8B-B14F-4D97-AF65-F5344CB8AC3E}">
        <p14:creationId xmlns:p14="http://schemas.microsoft.com/office/powerpoint/2010/main" val="118064528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CDE9B-54A8-866E-B788-EB3968761BC7}"/>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
        <p:nvSpPr>
          <p:cNvPr id="4" name="Text Placeholder 3">
            <a:extLst>
              <a:ext uri="{FF2B5EF4-FFF2-40B4-BE49-F238E27FC236}">
                <a16:creationId xmlns:a16="http://schemas.microsoft.com/office/drawing/2014/main" id="{B31F6659-DAE0-7160-C9F6-2C8137D933BD}"/>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3" name="Picture Placeholder 2">
            <a:extLst>
              <a:ext uri="{FF2B5EF4-FFF2-40B4-BE49-F238E27FC236}">
                <a16:creationId xmlns:a16="http://schemas.microsoft.com/office/drawing/2014/main" id="{3F05E2B1-FC9F-DFC8-B82B-3A9D2B911EBC}"/>
              </a:ext>
            </a:extLst>
          </p:cNvPr>
          <p:cNvSpPr>
            <a:spLocks noGrp="1"/>
          </p:cNvSpPr>
          <p:nvPr>
            <p:ph type="pic" idx="1"/>
          </p:nvPr>
        </p:nvSpPr>
        <p:spPr>
          <a:xfrm>
            <a:off x="5183188" y="987428"/>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r>
              <a:rPr lang="en-US"/>
              <a:t>Click icon to add picture</a:t>
            </a:r>
          </a:p>
        </p:txBody>
      </p:sp>
      <p:sp>
        <p:nvSpPr>
          <p:cNvPr id="7" name="Slide Number Placeholder 6">
            <a:extLst>
              <a:ext uri="{FF2B5EF4-FFF2-40B4-BE49-F238E27FC236}">
                <a16:creationId xmlns:a16="http://schemas.microsoft.com/office/drawing/2014/main" id="{330ECE5B-0146-1148-6A0D-A0F447C354A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6198647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92B4C-D932-924C-A9B9-A7396B7CB503}"/>
              </a:ext>
            </a:extLst>
          </p:cNvPr>
          <p:cNvSpPr>
            <a:spLocks noGrp="1"/>
          </p:cNvSpPr>
          <p:nvPr>
            <p:ph type="title" hasCustomPrompt="1"/>
          </p:nvPr>
        </p:nvSpPr>
        <p:spPr/>
        <p:txBody>
          <a:bodyPr/>
          <a:lstStyle/>
          <a:p>
            <a:r>
              <a:rPr lang="en-US"/>
              <a:t>Click to edit title</a:t>
            </a:r>
          </a:p>
        </p:txBody>
      </p:sp>
      <p:sp>
        <p:nvSpPr>
          <p:cNvPr id="3" name="Vertical Text Placeholder 2">
            <a:extLst>
              <a:ext uri="{FF2B5EF4-FFF2-40B4-BE49-F238E27FC236}">
                <a16:creationId xmlns:a16="http://schemas.microsoft.com/office/drawing/2014/main" id="{61DF67A6-D1DA-71BB-CCFF-678D91838913}"/>
              </a:ext>
            </a:extLst>
          </p:cNvPr>
          <p:cNvSpPr>
            <a:spLocks noGrp="1"/>
          </p:cNvSpPr>
          <p:nvPr>
            <p:ph type="body" orient="vert" idx="1" hasCustomPrompt="1"/>
          </p:nvPr>
        </p:nvSpPr>
        <p:spPr/>
        <p:txBody>
          <a:bodyPr vert="eaVert"/>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00713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8CFDF3-4C0B-B588-73E9-559E689FE0AF}"/>
              </a:ext>
            </a:extLst>
          </p:cNvPr>
          <p:cNvSpPr>
            <a:spLocks noGrp="1"/>
          </p:cNvSpPr>
          <p:nvPr>
            <p:ph type="title" orient="vert"/>
          </p:nvPr>
        </p:nvSpPr>
        <p:spPr>
          <a:xfrm>
            <a:off x="8724902" y="365127"/>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E20EF8-D417-90E9-AEFA-DB28B8392B89}"/>
              </a:ext>
            </a:extLst>
          </p:cNvPr>
          <p:cNvSpPr>
            <a:spLocks noGrp="1"/>
          </p:cNvSpPr>
          <p:nvPr>
            <p:ph type="body" orient="vert" idx="1"/>
          </p:nvPr>
        </p:nvSpPr>
        <p:spPr>
          <a:xfrm>
            <a:off x="644769" y="365127"/>
            <a:ext cx="7927731"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3498240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39713658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302684" y="1709353"/>
            <a:ext cx="11588749"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a:t>Insert Text Here</a:t>
            </a:r>
          </a:p>
        </p:txBody>
      </p:sp>
      <p:sp>
        <p:nvSpPr>
          <p:cNvPr id="13" name="Title 1"/>
          <p:cNvSpPr>
            <a:spLocks noGrp="1"/>
          </p:cNvSpPr>
          <p:nvPr>
            <p:ph type="title" hasCustomPrompt="1"/>
          </p:nvPr>
        </p:nvSpPr>
        <p:spPr>
          <a:xfrm>
            <a:off x="302684" y="418355"/>
            <a:ext cx="9737787" cy="535863"/>
          </a:xfrm>
          <a:prstGeom prst="rect">
            <a:avLst/>
          </a:prstGeom>
        </p:spPr>
        <p:txBody>
          <a:bodyPr/>
          <a:lstStyle>
            <a:lvl1pPr>
              <a:defRPr sz="3000" b="1" i="0">
                <a:latin typeface="Arial"/>
                <a:cs typeface="Arial"/>
              </a:defRPr>
            </a:lvl1pPr>
          </a:lstStyle>
          <a:p>
            <a:r>
              <a:rPr lang="en-US"/>
              <a:t>Insert Slide Title</a:t>
            </a:r>
          </a:p>
        </p:txBody>
      </p:sp>
      <p:sp>
        <p:nvSpPr>
          <p:cNvPr id="4" name="Slide Number Placeholder 3"/>
          <p:cNvSpPr>
            <a:spLocks noGrp="1"/>
          </p:cNvSpPr>
          <p:nvPr>
            <p:ph type="sldNum" sz="quarter" idx="14"/>
          </p:nvPr>
        </p:nvSpPr>
        <p:spPr>
          <a:xfrm>
            <a:off x="11356641" y="6449010"/>
            <a:ext cx="635497" cy="365125"/>
          </a:xfrm>
          <a:prstGeom prst="rect">
            <a:avLst/>
          </a:prstGeom>
        </p:spPr>
        <p:txBody>
          <a:bodyPr/>
          <a:lstStyle/>
          <a:p>
            <a:fld id="{AF566841-F213-4D51-B1D5-0B48849A4FB2}" type="slidenum">
              <a:rPr lang="en-US" smtClean="0"/>
              <a:t>‹#›</a:t>
            </a:fld>
            <a:endParaRPr lang="en-US"/>
          </a:p>
        </p:txBody>
      </p:sp>
      <p:sp>
        <p:nvSpPr>
          <p:cNvPr id="6" name="Text Placeholder 4"/>
          <p:cNvSpPr>
            <a:spLocks noGrp="1"/>
          </p:cNvSpPr>
          <p:nvPr>
            <p:ph type="body" sz="quarter" idx="13" hasCustomPrompt="1"/>
          </p:nvPr>
        </p:nvSpPr>
        <p:spPr>
          <a:xfrm>
            <a:off x="302684" y="1006103"/>
            <a:ext cx="11588749"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a:t>Insert Subhead</a:t>
            </a:r>
          </a:p>
        </p:txBody>
      </p:sp>
    </p:spTree>
    <p:extLst>
      <p:ext uri="{BB962C8B-B14F-4D97-AF65-F5344CB8AC3E}">
        <p14:creationId xmlns:p14="http://schemas.microsoft.com/office/powerpoint/2010/main" val="11130232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364015926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687540483"/>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83A0E-244A-A925-4BB9-DD25E8C9A9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189D16-1C9D-C7F7-342F-73653E172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E3742A-9787-5D59-32A2-FE36610FDD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3D7F21-D475-8067-0F72-ED5360286DE7}"/>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6" name="Footer Placeholder 5">
            <a:extLst>
              <a:ext uri="{FF2B5EF4-FFF2-40B4-BE49-F238E27FC236}">
                <a16:creationId xmlns:a16="http://schemas.microsoft.com/office/drawing/2014/main" id="{CFEC2399-4CC2-8DFE-82E7-0330770DEF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73258C-5292-8001-A5E6-D152B90CE52A}"/>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50264967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2D750-C33A-25DB-80B4-3341B150E3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749511-A945-5F88-A2DD-E3180BC3E3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8938BC-3671-8624-02D7-6271CDA44BBD}"/>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EE9C3CF-0AE9-83D0-E604-AE27719AD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2489B-43C3-67B9-A94E-E58A204D3469}"/>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6011130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306F0-1717-3D2D-D246-FAEB43F05F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3947A9-5AD0-C2E0-9C2A-6AEFF8E71A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F29E616-0759-E050-D1AF-915A293D414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B438228-F648-7755-DD96-A103A8247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E5F621-0759-82A5-D1DE-F0A41F8D5A92}"/>
              </a:ext>
            </a:extLst>
          </p:cNvPr>
          <p:cNvSpPr>
            <a:spLocks noGrp="1"/>
          </p:cNvSpPr>
          <p:nvPr>
            <p:ph type="sldNum" sz="quarter" idx="12"/>
          </p:nvPr>
        </p:nvSpPr>
        <p:spPr/>
        <p:txBody>
          <a:bodyPr/>
          <a:lstStyle/>
          <a:p>
            <a:fld id="{97D91E42-FA80-4E5F-9B20-CDDA79C99955}" type="slidenum">
              <a:rPr lang="en-US" smtClean="0"/>
              <a:t>‹#›</a:t>
            </a:fld>
            <a:endParaRPr lang="en-US"/>
          </a:p>
        </p:txBody>
      </p:sp>
    </p:spTree>
    <p:extLst>
      <p:ext uri="{BB962C8B-B14F-4D97-AF65-F5344CB8AC3E}">
        <p14:creationId xmlns:p14="http://schemas.microsoft.com/office/powerpoint/2010/main" val="330930230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83A0E-244A-A925-4BB9-DD25E8C9A9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189D16-1C9D-C7F7-342F-73653E1722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E3742A-9787-5D59-32A2-FE36610FDD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3D7F21-D475-8067-0F72-ED5360286DE7}"/>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CFEC2399-4CC2-8DFE-82E7-0330770DEF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73258C-5292-8001-A5E6-D152B90CE52A}"/>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35508975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A1775-7C56-C727-FE99-611B12DB1E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5CA76E-DEB9-13EF-FE22-F7EE50A281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5AB64F-8BFB-D391-756C-ABB79D7553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F308A3-FEDD-38AB-5E37-2D2B9E78BF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31BE1C-6A7B-4880-48E2-98C4886697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868B95-83CE-2FD0-C784-C8EDFA0FB643}"/>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F98B0E5F-CA54-73FC-CAD8-5A73C671B5A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C9B2C6-F307-C067-707C-6D96266A791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1641336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6713C-B3B6-6AC6-2DAE-E7FE19F846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A34778-9766-1267-485E-D6ABB933C463}"/>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AD0079A8-FE76-71AE-E146-FAE1E727A9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F62588-5648-2EC0-EEB2-273DAAA21D6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06643324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0FDEB0-9A7C-EFB1-0CDB-521D03385498}"/>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AD2794CE-8F7B-4300-AE12-1BA8727377F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596591A-9714-3B9C-3563-DD2FB1ED6997}"/>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40874177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94D7E-CF1B-995D-2DAB-A25D7FCA4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E46CA9-21BD-A2A7-F68D-6949C31ED8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BAC8C2B-D60D-111B-76D6-F279EE7F29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540001-64F2-CC77-6133-4260CDF89252}"/>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FCDD026E-B129-BB19-B203-A2411244B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A4AAA-446A-5826-A42E-105935D24DF9}"/>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8280231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0E3AF-836A-06B7-679F-BB70D44EDB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04F53D-50FE-6F90-1258-F0CF99B587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6312344-A328-87D3-B74A-93ACF3F227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6F0AA3-72AC-9DCD-3A6A-AD92E7293DA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AD42FF44-1013-F531-0683-10BC7CA0F4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91D578-8574-0686-CC7D-D7E7471EB0E2}"/>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08972899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1497D-492A-934A-7C52-F0B708F483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C2FB4A-A177-6084-47F4-F09866BBFD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ACD4F6-0F36-DD26-CA22-57F7EB1069E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0BF5995-79F5-4386-00C4-667EF743E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2DA5F-6B95-CAE5-CCB6-B8BBEF566572}"/>
              </a:ext>
            </a:extLst>
          </p:cNvPr>
          <p:cNvSpPr>
            <a:spLocks noGrp="1"/>
          </p:cNvSpPr>
          <p:nvPr>
            <p:ph type="sldNum" sz="quarter" idx="12"/>
          </p:nvPr>
        </p:nvSpPr>
        <p:spPr/>
        <p:txBody>
          <a:bodyPr/>
          <a:lstStyle/>
          <a:p>
            <a:fld id="{97D91E42-FA80-4E5F-9B20-CDDA79C99955}" type="slidenum">
              <a:rPr lang="en-US" smtClean="0"/>
              <a:t>‹#›</a:t>
            </a:fld>
            <a:endParaRPr lang="en-US"/>
          </a:p>
        </p:txBody>
      </p:sp>
    </p:spTree>
    <p:extLst>
      <p:ext uri="{BB962C8B-B14F-4D97-AF65-F5344CB8AC3E}">
        <p14:creationId xmlns:p14="http://schemas.microsoft.com/office/powerpoint/2010/main" val="275295457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5A2F59-9D3E-1874-591F-3D499FA0454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693063-DF97-70BB-65DC-77D3B64516D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D19F23-3A5F-5B80-A5C2-9D11547EF209}"/>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7019C70-0D97-2B8C-4AD2-23AFADBEB1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A3BCBB-8782-AD0A-B48D-54825A6DBC0A}"/>
              </a:ext>
            </a:extLst>
          </p:cNvPr>
          <p:cNvSpPr>
            <a:spLocks noGrp="1"/>
          </p:cNvSpPr>
          <p:nvPr>
            <p:ph type="sldNum" sz="quarter" idx="12"/>
          </p:nvPr>
        </p:nvSpPr>
        <p:spPr/>
        <p:txBody>
          <a:bodyPr/>
          <a:lstStyle/>
          <a:p>
            <a:fld id="{97D91E42-FA80-4E5F-9B20-CDDA79C99955}" type="slidenum">
              <a:rPr lang="en-US" smtClean="0"/>
              <a:t>‹#›</a:t>
            </a:fld>
            <a:endParaRPr lang="en-US"/>
          </a:p>
        </p:txBody>
      </p:sp>
    </p:spTree>
    <p:extLst>
      <p:ext uri="{BB962C8B-B14F-4D97-AF65-F5344CB8AC3E}">
        <p14:creationId xmlns:p14="http://schemas.microsoft.com/office/powerpoint/2010/main" val="3914046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A1775-7C56-C727-FE99-611B12DB1E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5CA76E-DEB9-13EF-FE22-F7EE50A281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5AB64F-8BFB-D391-756C-ABB79D7553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F308A3-FEDD-38AB-5E37-2D2B9E78BF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31BE1C-6A7B-4880-48E2-98C4886697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868B95-83CE-2FD0-C784-C8EDFA0FB643}"/>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8" name="Footer Placeholder 7">
            <a:extLst>
              <a:ext uri="{FF2B5EF4-FFF2-40B4-BE49-F238E27FC236}">
                <a16:creationId xmlns:a16="http://schemas.microsoft.com/office/drawing/2014/main" id="{F98B0E5F-CA54-73FC-CAD8-5A73C671B5A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C9B2C6-F307-C067-707C-6D96266A791C}"/>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40504875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r="-7103"/>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58494542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198977039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BEC07CF-DE1C-5A16-AFE3-58045ECDE006}"/>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4249881" y="2504921"/>
            <a:ext cx="7280733"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4488873" y="4591369"/>
            <a:ext cx="7041742"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7" name="Text Placeholder 16">
            <a:extLst>
              <a:ext uri="{FF2B5EF4-FFF2-40B4-BE49-F238E27FC236}">
                <a16:creationId xmlns:a16="http://schemas.microsoft.com/office/drawing/2014/main" id="{E6F838CB-CD72-2334-C381-9BF56F85A624}"/>
              </a:ext>
            </a:extLst>
          </p:cNvPr>
          <p:cNvSpPr>
            <a:spLocks noGrp="1"/>
          </p:cNvSpPr>
          <p:nvPr>
            <p:ph type="body" sz="quarter" idx="11" hasCustomPrompt="1"/>
          </p:nvPr>
        </p:nvSpPr>
        <p:spPr>
          <a:xfrm>
            <a:off x="4675910" y="5690085"/>
            <a:ext cx="6854708"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16209" y="6342033"/>
            <a:ext cx="1114406"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389742586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r="-7103"/>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153103782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2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Tree>
    <p:extLst>
      <p:ext uri="{BB962C8B-B14F-4D97-AF65-F5344CB8AC3E}">
        <p14:creationId xmlns:p14="http://schemas.microsoft.com/office/powerpoint/2010/main" val="182259824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Slide - Custom Imag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8C4886-2087-94B4-E2E5-4E48B7FF8FE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0"/>
            <a:ext cx="8507728" cy="6858000"/>
          </a:xfrm>
          <a:prstGeom prst="rect">
            <a:avLst/>
          </a:prstGeom>
        </p:spPr>
      </p:pic>
      <p:pic>
        <p:nvPicPr>
          <p:cNvPr id="9" name="Picture 8" descr="A picture containing shape&#10;&#10;Description automatically generated">
            <a:extLst>
              <a:ext uri="{FF2B5EF4-FFF2-40B4-BE49-F238E27FC236}">
                <a16:creationId xmlns:a16="http://schemas.microsoft.com/office/drawing/2014/main" id="{B3488FA0-8E86-6BE9-82C5-43785B32427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49" y="0"/>
            <a:ext cx="11893551" cy="6858000"/>
          </a:xfrm>
          <a:prstGeom prst="rect">
            <a:avLst/>
          </a:prstGeom>
        </p:spPr>
      </p:pic>
      <p:sp>
        <p:nvSpPr>
          <p:cNvPr id="10" name="Title 1">
            <a:extLst>
              <a:ext uri="{FF2B5EF4-FFF2-40B4-BE49-F238E27FC236}">
                <a16:creationId xmlns:a16="http://schemas.microsoft.com/office/drawing/2014/main" id="{B9CC9AF6-817B-A87B-A5E6-9A6BE8BA0878}"/>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11" name="Subtitle 2">
            <a:extLst>
              <a:ext uri="{FF2B5EF4-FFF2-40B4-BE49-F238E27FC236}">
                <a16:creationId xmlns:a16="http://schemas.microsoft.com/office/drawing/2014/main" id="{62636281-107E-01A8-5316-84DAA71CD1E3}"/>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3" name="Date Placeholder 3">
            <a:extLst>
              <a:ext uri="{FF2B5EF4-FFF2-40B4-BE49-F238E27FC236}">
                <a16:creationId xmlns:a16="http://schemas.microsoft.com/office/drawing/2014/main" id="{7651AF7A-8B71-B895-17ED-7EECAFEE7DE8}"/>
              </a:ext>
            </a:extLst>
          </p:cNvPr>
          <p:cNvSpPr>
            <a:spLocks noGrp="1"/>
          </p:cNvSpPr>
          <p:nvPr>
            <p:ph type="dt" sz="half" idx="10"/>
          </p:nvPr>
        </p:nvSpPr>
        <p:spPr>
          <a:xfrm>
            <a:off x="10446026" y="6362185"/>
            <a:ext cx="1084590"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endParaRPr lang="en-US"/>
          </a:p>
        </p:txBody>
      </p:sp>
      <p:sp>
        <p:nvSpPr>
          <p:cNvPr id="14" name="Text Placeholder 16">
            <a:extLst>
              <a:ext uri="{FF2B5EF4-FFF2-40B4-BE49-F238E27FC236}">
                <a16:creationId xmlns:a16="http://schemas.microsoft.com/office/drawing/2014/main" id="{732F2640-D02F-0BD4-E9A8-A5FD3D27874E}"/>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Tree>
    <p:extLst>
      <p:ext uri="{BB962C8B-B14F-4D97-AF65-F5344CB8AC3E}">
        <p14:creationId xmlns:p14="http://schemas.microsoft.com/office/powerpoint/2010/main" val="300920433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descr="A body of water with buildings along it&#10;&#10;Description automatically generated with medium confidence">
            <a:extLst>
              <a:ext uri="{FF2B5EF4-FFF2-40B4-BE49-F238E27FC236}">
                <a16:creationId xmlns:a16="http://schemas.microsoft.com/office/drawing/2014/main" id="{D898D13A-F035-1AC4-E5CF-2B4EECBAA8E3}"/>
              </a:ext>
            </a:extLst>
          </p:cNvPr>
          <p:cNvPicPr>
            <a:picLocks noChangeAspect="1"/>
          </p:cNvPicPr>
          <p:nvPr/>
        </p:nvPicPr>
        <p:blipFill>
          <a:blip r:embed="rId2"/>
          <a:stretch>
            <a:fillRect/>
          </a:stretch>
        </p:blipFill>
        <p:spPr>
          <a:xfrm>
            <a:off x="0" y="0"/>
            <a:ext cx="12090400" cy="6858000"/>
          </a:xfrm>
          <a:prstGeom prst="rect">
            <a:avLst/>
          </a:prstGeom>
        </p:spPr>
      </p:pic>
      <p:pic>
        <p:nvPicPr>
          <p:cNvPr id="7" name="Picture 6" descr="A picture containing shape&#10;&#10;Description automatically generated">
            <a:extLst>
              <a:ext uri="{FF2B5EF4-FFF2-40B4-BE49-F238E27FC236}">
                <a16:creationId xmlns:a16="http://schemas.microsoft.com/office/drawing/2014/main" id="{09EFC173-553B-6926-8999-560997D15CA1}"/>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45AB2B46-2729-15F1-5BB4-6B7ADEAC4AAE}"/>
              </a:ext>
            </a:extLst>
          </p:cNvPr>
          <p:cNvSpPr>
            <a:spLocks noGrp="1"/>
          </p:cNvSpPr>
          <p:nvPr>
            <p:ph type="title" hasCustomPrompt="1"/>
          </p:nvPr>
        </p:nvSpPr>
        <p:spPr>
          <a:xfrm>
            <a:off x="6617373" y="974037"/>
            <a:ext cx="4913243" cy="4254363"/>
          </a:xfrm>
        </p:spPr>
        <p:txBody>
          <a:bodyPr anchor="b">
            <a:normAutofit/>
          </a:bodyPr>
          <a:lstStyle>
            <a:lvl1pPr algn="r">
              <a:defRPr sz="5400"/>
            </a:lvl1pPr>
          </a:lstStyle>
          <a:p>
            <a:r>
              <a:rPr lang="en-US"/>
              <a:t>CLICK TO EDIT TITLE</a:t>
            </a:r>
          </a:p>
        </p:txBody>
      </p:sp>
      <p:sp>
        <p:nvSpPr>
          <p:cNvPr id="3" name="Text Placeholder 2">
            <a:extLst>
              <a:ext uri="{FF2B5EF4-FFF2-40B4-BE49-F238E27FC236}">
                <a16:creationId xmlns:a16="http://schemas.microsoft.com/office/drawing/2014/main" id="{A5953286-7208-5D15-2115-F32E5C24CE0F}"/>
              </a:ext>
            </a:extLst>
          </p:cNvPr>
          <p:cNvSpPr>
            <a:spLocks noGrp="1"/>
          </p:cNvSpPr>
          <p:nvPr>
            <p:ph type="body" idx="1" hasCustomPrompt="1"/>
          </p:nvPr>
        </p:nvSpPr>
        <p:spPr>
          <a:xfrm>
            <a:off x="6858002" y="5394965"/>
            <a:ext cx="4672615" cy="931499"/>
          </a:xfrm>
        </p:spPr>
        <p:txBody>
          <a:bodyPr>
            <a:normAutofit/>
          </a:bodyPr>
          <a:lstStyle>
            <a:lvl1pPr marL="0" indent="0" algn="r">
              <a:buNone/>
              <a:defRPr sz="2000" b="0" i="0">
                <a:solidFill>
                  <a:schemeClr val="tx1"/>
                </a:solidFill>
                <a:latin typeface="IBM Plex Sans" panose="020B0503050203000203" pitchFamily="34" charset="0"/>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t>Click to edit text</a:t>
            </a:r>
          </a:p>
        </p:txBody>
      </p:sp>
    </p:spTree>
    <p:extLst>
      <p:ext uri="{BB962C8B-B14F-4D97-AF65-F5344CB8AC3E}">
        <p14:creationId xmlns:p14="http://schemas.microsoft.com/office/powerpoint/2010/main" val="509515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p:txBody>
          <a:bodyPr/>
          <a:lstStyle>
            <a:lvl1pPr marL="228600" indent="-228600">
              <a:defRPr/>
            </a:lvl1pPr>
            <a:lvl2pPr marL="502920" indent="-228589">
              <a:buSzPct val="100000"/>
              <a:buFont typeface="System Font Regular"/>
              <a:buChar char="-"/>
              <a:defRPr/>
            </a:lvl2pPr>
            <a:lvl3pPr marL="777240" indent="-228589">
              <a:buSzPct val="100000"/>
              <a:buFont typeface="System Font Regular"/>
              <a:buChar char="-"/>
              <a:defRPr/>
            </a:lvl3pPr>
            <a:lvl4pPr marL="1005840" indent="-228589">
              <a:buSzPct val="100000"/>
              <a:buFont typeface="System Font Regular"/>
              <a:buChar char="-"/>
              <a:defRPr/>
            </a:lvl4pPr>
            <a:lvl5pPr marL="1280160" indent="-228589">
              <a:buSzPct val="100000"/>
              <a:buFont typeface="System Font Regular"/>
              <a:buChar char="-"/>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46312587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Subhead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4" name="Text Placeholder 3">
            <a:extLst>
              <a:ext uri="{FF2B5EF4-FFF2-40B4-BE49-F238E27FC236}">
                <a16:creationId xmlns:a16="http://schemas.microsoft.com/office/drawing/2014/main" id="{B7F9FF48-9E75-6C88-7706-B4D4B29E8027}"/>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Make sure to use brand colors when creating tables and graphs. If graphs are placed from an outside source, please reformat to use the Stevens Theme Colors set in this template.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a:xfrm>
            <a:off x="644771" y="2202874"/>
            <a:ext cx="10709031" cy="387927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5431678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154865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6713C-B3B6-6AC6-2DAE-E7FE19F846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A34778-9766-1267-485E-D6ABB933C463}"/>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4" name="Footer Placeholder 3">
            <a:extLst>
              <a:ext uri="{FF2B5EF4-FFF2-40B4-BE49-F238E27FC236}">
                <a16:creationId xmlns:a16="http://schemas.microsoft.com/office/drawing/2014/main" id="{AD0079A8-FE76-71AE-E146-FAE1E727A9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F62588-5648-2EC0-EEB2-273DAAA21D64}"/>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83130639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54033128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hree Content and Subhea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410B2EF-F0F6-7528-D1AE-B660054C2BB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1" name="Text Placeholder 3">
            <a:extLst>
              <a:ext uri="{FF2B5EF4-FFF2-40B4-BE49-F238E27FC236}">
                <a16:creationId xmlns:a16="http://schemas.microsoft.com/office/drawing/2014/main" id="{38C80B25-96A7-774E-2468-5777A0523942}"/>
              </a:ext>
            </a:extLst>
          </p:cNvPr>
          <p:cNvSpPr>
            <a:spLocks noGrp="1"/>
          </p:cNvSpPr>
          <p:nvPr>
            <p:ph type="body" sz="quarter" idx="14"/>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Master text styles</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87207863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Four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83138743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Four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408899640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Five Conten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AF436CFC-B187-8D35-9B90-53CDD3C63724}"/>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999" y="2210085"/>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9308"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999" y="4448439"/>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9308"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148212845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Five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205"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7720"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205"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7720"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77030355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wo Content, Subhea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CFB8F7E-E499-364F-DBBC-112AB229FB0F}"/>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9" name="Text Placeholder 3">
            <a:extLst>
              <a:ext uri="{FF2B5EF4-FFF2-40B4-BE49-F238E27FC236}">
                <a16:creationId xmlns:a16="http://schemas.microsoft.com/office/drawing/2014/main" id="{C2104D11-CF58-8BD0-F89F-27B8D217FA90}"/>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40922338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E74C1-7A20-8CB4-3DD4-EB8A50BB8128}"/>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Text Placeholder 2">
            <a:extLst>
              <a:ext uri="{FF2B5EF4-FFF2-40B4-BE49-F238E27FC236}">
                <a16:creationId xmlns:a16="http://schemas.microsoft.com/office/drawing/2014/main" id="{817277B2-0A2F-FA77-9E15-CA3A58A5B545}"/>
              </a:ext>
            </a:extLst>
          </p:cNvPr>
          <p:cNvSpPr>
            <a:spLocks noGrp="1"/>
          </p:cNvSpPr>
          <p:nvPr>
            <p:ph type="body" idx="1" hasCustomPrompt="1"/>
          </p:nvPr>
        </p:nvSpPr>
        <p:spPr>
          <a:xfrm>
            <a:off x="644772"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4" name="Content Placeholder 3">
            <a:extLst>
              <a:ext uri="{FF2B5EF4-FFF2-40B4-BE49-F238E27FC236}">
                <a16:creationId xmlns:a16="http://schemas.microsoft.com/office/drawing/2014/main" id="{07B25F01-3996-B6B6-F8FD-75E9120A8843}"/>
              </a:ext>
            </a:extLst>
          </p:cNvPr>
          <p:cNvSpPr>
            <a:spLocks noGrp="1"/>
          </p:cNvSpPr>
          <p:nvPr>
            <p:ph sz="half" idx="2" hasCustomPrompt="1"/>
          </p:nvPr>
        </p:nvSpPr>
        <p:spPr>
          <a:xfrm>
            <a:off x="644772" y="2505075"/>
            <a:ext cx="5157787"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473F84-FD9A-282A-FBCC-F5ADD527FC9F}"/>
              </a:ext>
            </a:extLst>
          </p:cNvPr>
          <p:cNvSpPr>
            <a:spLocks noGrp="1"/>
          </p:cNvSpPr>
          <p:nvPr>
            <p:ph type="body" sz="quarter" idx="3" hasCustomPrompt="1"/>
          </p:nvPr>
        </p:nvSpPr>
        <p:spPr>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6" name="Content Placeholder 5">
            <a:extLst>
              <a:ext uri="{FF2B5EF4-FFF2-40B4-BE49-F238E27FC236}">
                <a16:creationId xmlns:a16="http://schemas.microsoft.com/office/drawing/2014/main" id="{5EE5DE14-382A-1AC7-A660-8E5831B83608}"/>
              </a:ext>
            </a:extLst>
          </p:cNvPr>
          <p:cNvSpPr>
            <a:spLocks noGrp="1"/>
          </p:cNvSpPr>
          <p:nvPr>
            <p:ph sz="quarter" idx="4" hasCustomPrompt="1"/>
          </p:nvPr>
        </p:nvSpPr>
        <p:spPr>
          <a:xfrm>
            <a:off x="6172202" y="2505075"/>
            <a:ext cx="5183188"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9E6D1FFC-28E6-E13A-7721-39658D2AA087}"/>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02574396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27957-9EED-8271-0E72-EFAE0371AF15}"/>
              </a:ext>
            </a:extLst>
          </p:cNvPr>
          <p:cNvSpPr>
            <a:spLocks noGrp="1"/>
          </p:cNvSpPr>
          <p:nvPr>
            <p:ph type="title" hasCustomPrompt="1"/>
          </p:nvPr>
        </p:nvSpPr>
        <p:spPr/>
        <p:txBody>
          <a:bodyPr/>
          <a:lstStyle/>
          <a:p>
            <a:r>
              <a:rPr lang="en-US"/>
              <a:t>CLICK TO EDIT TITLE</a:t>
            </a:r>
          </a:p>
        </p:txBody>
      </p:sp>
      <p:sp>
        <p:nvSpPr>
          <p:cNvPr id="5" name="Slide Number Placeholder 4">
            <a:extLst>
              <a:ext uri="{FF2B5EF4-FFF2-40B4-BE49-F238E27FC236}">
                <a16:creationId xmlns:a16="http://schemas.microsoft.com/office/drawing/2014/main" id="{D555F4F9-1684-DE61-8B6E-9C5982CDC272}"/>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81890976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93D118-64C2-DAF8-93EF-9D41A6B09A50}"/>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3826059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0FDEB0-9A7C-EFB1-0CDB-521D03385498}"/>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3" name="Footer Placeholder 2">
            <a:extLst>
              <a:ext uri="{FF2B5EF4-FFF2-40B4-BE49-F238E27FC236}">
                <a16:creationId xmlns:a16="http://schemas.microsoft.com/office/drawing/2014/main" id="{AD2794CE-8F7B-4300-AE12-1BA8727377F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596591A-9714-3B9C-3563-DD2FB1ED6997}"/>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242884794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546ACC9-E2A9-486E-5749-83DDF3B956C7}"/>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Tree>
    <p:extLst>
      <p:ext uri="{BB962C8B-B14F-4D97-AF65-F5344CB8AC3E}">
        <p14:creationId xmlns:p14="http://schemas.microsoft.com/office/powerpoint/2010/main" val="147451860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ABF1B99-BFB4-0688-A8CA-067A988DADEC}"/>
              </a:ext>
            </a:extLst>
          </p:cNvPr>
          <p:cNvSpPr>
            <a:spLocks noGrp="1"/>
          </p:cNvSpPr>
          <p:nvPr>
            <p:ph type="sldNum" sz="quarter" idx="12"/>
          </p:nvPr>
        </p:nvSpPr>
        <p:spPr/>
        <p:txBody>
          <a:bodyPr/>
          <a:lstStyle/>
          <a:p>
            <a:fld id="{AF566841-F213-4D51-B1D5-0B48849A4FB2}" type="slidenum">
              <a:rPr lang="en-US" smtClean="0"/>
              <a:t>‹#›</a:t>
            </a:fld>
            <a:endParaRPr lang="en-US"/>
          </a:p>
        </p:txBody>
      </p:sp>
      <p:sp>
        <p:nvSpPr>
          <p:cNvPr id="3" name="Content Placeholder 2">
            <a:extLst>
              <a:ext uri="{FF2B5EF4-FFF2-40B4-BE49-F238E27FC236}">
                <a16:creationId xmlns:a16="http://schemas.microsoft.com/office/drawing/2014/main" id="{A1A211F7-F5B3-755A-0FE9-7416E5B6D3BB}"/>
              </a:ext>
            </a:extLst>
          </p:cNvPr>
          <p:cNvSpPr>
            <a:spLocks noGrp="1"/>
          </p:cNvSpPr>
          <p:nvPr>
            <p:ph idx="1" hasCustomPrompt="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1DCA10-F271-79EA-C335-35398B7961CF}"/>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2" name="Title 1">
            <a:extLst>
              <a:ext uri="{FF2B5EF4-FFF2-40B4-BE49-F238E27FC236}">
                <a16:creationId xmlns:a16="http://schemas.microsoft.com/office/drawing/2014/main" id="{F7F18D82-BCB2-4520-6E3E-BC47DF6E92F2}"/>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Tree>
    <p:extLst>
      <p:ext uri="{BB962C8B-B14F-4D97-AF65-F5344CB8AC3E}">
        <p14:creationId xmlns:p14="http://schemas.microsoft.com/office/powerpoint/2010/main" val="108836574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CDE9B-54A8-866E-B788-EB3968761BC7}"/>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
        <p:nvSpPr>
          <p:cNvPr id="4" name="Text Placeholder 3">
            <a:extLst>
              <a:ext uri="{FF2B5EF4-FFF2-40B4-BE49-F238E27FC236}">
                <a16:creationId xmlns:a16="http://schemas.microsoft.com/office/drawing/2014/main" id="{B31F6659-DAE0-7160-C9F6-2C8137D933BD}"/>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3" name="Picture Placeholder 2">
            <a:extLst>
              <a:ext uri="{FF2B5EF4-FFF2-40B4-BE49-F238E27FC236}">
                <a16:creationId xmlns:a16="http://schemas.microsoft.com/office/drawing/2014/main" id="{3F05E2B1-FC9F-DFC8-B82B-3A9D2B911EBC}"/>
              </a:ext>
            </a:extLst>
          </p:cNvPr>
          <p:cNvSpPr>
            <a:spLocks noGrp="1"/>
          </p:cNvSpPr>
          <p:nvPr>
            <p:ph type="pic" idx="1"/>
          </p:nvPr>
        </p:nvSpPr>
        <p:spPr>
          <a:xfrm>
            <a:off x="5183188" y="987428"/>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r>
              <a:rPr lang="en-US"/>
              <a:t>Click icon to add picture</a:t>
            </a:r>
          </a:p>
        </p:txBody>
      </p:sp>
      <p:sp>
        <p:nvSpPr>
          <p:cNvPr id="7" name="Slide Number Placeholder 6">
            <a:extLst>
              <a:ext uri="{FF2B5EF4-FFF2-40B4-BE49-F238E27FC236}">
                <a16:creationId xmlns:a16="http://schemas.microsoft.com/office/drawing/2014/main" id="{330ECE5B-0146-1148-6A0D-A0F447C354A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99385966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92B4C-D932-924C-A9B9-A7396B7CB503}"/>
              </a:ext>
            </a:extLst>
          </p:cNvPr>
          <p:cNvSpPr>
            <a:spLocks noGrp="1"/>
          </p:cNvSpPr>
          <p:nvPr>
            <p:ph type="title" hasCustomPrompt="1"/>
          </p:nvPr>
        </p:nvSpPr>
        <p:spPr/>
        <p:txBody>
          <a:bodyPr/>
          <a:lstStyle/>
          <a:p>
            <a:r>
              <a:rPr lang="en-US"/>
              <a:t>Click to edit title</a:t>
            </a:r>
          </a:p>
        </p:txBody>
      </p:sp>
      <p:sp>
        <p:nvSpPr>
          <p:cNvPr id="3" name="Vertical Text Placeholder 2">
            <a:extLst>
              <a:ext uri="{FF2B5EF4-FFF2-40B4-BE49-F238E27FC236}">
                <a16:creationId xmlns:a16="http://schemas.microsoft.com/office/drawing/2014/main" id="{61DF67A6-D1DA-71BB-CCFF-678D91838913}"/>
              </a:ext>
            </a:extLst>
          </p:cNvPr>
          <p:cNvSpPr>
            <a:spLocks noGrp="1"/>
          </p:cNvSpPr>
          <p:nvPr>
            <p:ph type="body" orient="vert" idx="1" hasCustomPrompt="1"/>
          </p:nvPr>
        </p:nvSpPr>
        <p:spPr/>
        <p:txBody>
          <a:bodyPr vert="eaVert"/>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9061894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8CFDF3-4C0B-B588-73E9-559E689FE0AF}"/>
              </a:ext>
            </a:extLst>
          </p:cNvPr>
          <p:cNvSpPr>
            <a:spLocks noGrp="1"/>
          </p:cNvSpPr>
          <p:nvPr>
            <p:ph type="title" orient="vert"/>
          </p:nvPr>
        </p:nvSpPr>
        <p:spPr>
          <a:xfrm>
            <a:off x="8724902" y="365127"/>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E20EF8-D417-90E9-AEFA-DB28B8392B89}"/>
              </a:ext>
            </a:extLst>
          </p:cNvPr>
          <p:cNvSpPr>
            <a:spLocks noGrp="1"/>
          </p:cNvSpPr>
          <p:nvPr>
            <p:ph type="body" orient="vert" idx="1"/>
          </p:nvPr>
        </p:nvSpPr>
        <p:spPr>
          <a:xfrm>
            <a:off x="644769" y="365127"/>
            <a:ext cx="7927731"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567206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130839131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302684" y="1709353"/>
            <a:ext cx="11588749"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a:t>Insert Text Here</a:t>
            </a:r>
          </a:p>
        </p:txBody>
      </p:sp>
      <p:sp>
        <p:nvSpPr>
          <p:cNvPr id="13" name="Title 1"/>
          <p:cNvSpPr>
            <a:spLocks noGrp="1"/>
          </p:cNvSpPr>
          <p:nvPr>
            <p:ph type="title" hasCustomPrompt="1"/>
          </p:nvPr>
        </p:nvSpPr>
        <p:spPr>
          <a:xfrm>
            <a:off x="302684" y="418355"/>
            <a:ext cx="9737787" cy="535863"/>
          </a:xfrm>
          <a:prstGeom prst="rect">
            <a:avLst/>
          </a:prstGeom>
        </p:spPr>
        <p:txBody>
          <a:bodyPr/>
          <a:lstStyle>
            <a:lvl1pPr>
              <a:defRPr sz="3000" b="1" i="0">
                <a:latin typeface="Arial"/>
                <a:cs typeface="Arial"/>
              </a:defRPr>
            </a:lvl1pPr>
          </a:lstStyle>
          <a:p>
            <a:r>
              <a:rPr lang="en-US"/>
              <a:t>Insert Slide Title</a:t>
            </a:r>
          </a:p>
        </p:txBody>
      </p:sp>
      <p:sp>
        <p:nvSpPr>
          <p:cNvPr id="4" name="Slide Number Placeholder 3"/>
          <p:cNvSpPr>
            <a:spLocks noGrp="1"/>
          </p:cNvSpPr>
          <p:nvPr>
            <p:ph type="sldNum" sz="quarter" idx="14"/>
          </p:nvPr>
        </p:nvSpPr>
        <p:spPr>
          <a:xfrm>
            <a:off x="11356641" y="6449010"/>
            <a:ext cx="635497" cy="365125"/>
          </a:xfrm>
          <a:prstGeom prst="rect">
            <a:avLst/>
          </a:prstGeom>
        </p:spPr>
        <p:txBody>
          <a:bodyPr/>
          <a:lstStyle/>
          <a:p>
            <a:fld id="{AF566841-F213-4D51-B1D5-0B48849A4FB2}" type="slidenum">
              <a:rPr lang="en-US" smtClean="0"/>
              <a:t>‹#›</a:t>
            </a:fld>
            <a:endParaRPr lang="en-US"/>
          </a:p>
        </p:txBody>
      </p:sp>
      <p:sp>
        <p:nvSpPr>
          <p:cNvPr id="6" name="Text Placeholder 4"/>
          <p:cNvSpPr>
            <a:spLocks noGrp="1"/>
          </p:cNvSpPr>
          <p:nvPr>
            <p:ph type="body" sz="quarter" idx="13" hasCustomPrompt="1"/>
          </p:nvPr>
        </p:nvSpPr>
        <p:spPr>
          <a:xfrm>
            <a:off x="302684" y="1006103"/>
            <a:ext cx="11588749"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a:t>Insert Subhead</a:t>
            </a:r>
          </a:p>
        </p:txBody>
      </p:sp>
    </p:spTree>
    <p:extLst>
      <p:ext uri="{BB962C8B-B14F-4D97-AF65-F5344CB8AC3E}">
        <p14:creationId xmlns:p14="http://schemas.microsoft.com/office/powerpoint/2010/main" val="109783537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20227-7029-12E6-A67A-A894DA0AD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F55326-0A90-1ED0-F9F3-3EBAF5E5BE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9758D-96F7-2F64-5BB1-7CD552B2EF0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0E9C863-AED9-6EF6-EB89-593185CF77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08A45-B538-716F-4B66-056321F65D0C}"/>
              </a:ext>
            </a:extLst>
          </p:cNvPr>
          <p:cNvSpPr>
            <a:spLocks noGrp="1"/>
          </p:cNvSpPr>
          <p:nvPr>
            <p:ph type="sldNum" sz="quarter" idx="12"/>
          </p:nvPr>
        </p:nvSpPr>
        <p:spPr/>
        <p:txBody>
          <a:bodyPr/>
          <a:lstStyle/>
          <a:p>
            <a:fld id="{AF566841-F213-4D51-B1D5-0B48849A4FB2}" type="slidenum">
              <a:rPr lang="en-US" smtClean="0"/>
              <a:t>‹#›</a:t>
            </a:fld>
            <a:endParaRPr lang="en-US"/>
          </a:p>
        </p:txBody>
      </p:sp>
    </p:spTree>
    <p:extLst>
      <p:ext uri="{BB962C8B-B14F-4D97-AF65-F5344CB8AC3E}">
        <p14:creationId xmlns:p14="http://schemas.microsoft.com/office/powerpoint/2010/main" val="2165528595"/>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94D7E-CF1B-995D-2DAB-A25D7FCA48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E46CA9-21BD-A2A7-F68D-6949C31ED8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BAC8C2B-D60D-111B-76D6-F279EE7F29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540001-64F2-CC77-6133-4260CDF89252}"/>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6" name="Footer Placeholder 5">
            <a:extLst>
              <a:ext uri="{FF2B5EF4-FFF2-40B4-BE49-F238E27FC236}">
                <a16:creationId xmlns:a16="http://schemas.microsoft.com/office/drawing/2014/main" id="{FCDD026E-B129-BB19-B203-A2411244B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A4AAA-446A-5826-A42E-105935D24DF9}"/>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3165010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0E3AF-836A-06B7-679F-BB70D44EDB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04F53D-50FE-6F90-1258-F0CF99B587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6312344-A328-87D3-B74A-93ACF3F227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6F0AA3-72AC-9DCD-3A6A-AD92E7293DA1}"/>
              </a:ext>
            </a:extLst>
          </p:cNvPr>
          <p:cNvSpPr>
            <a:spLocks noGrp="1"/>
          </p:cNvSpPr>
          <p:nvPr>
            <p:ph type="dt" sz="half" idx="10"/>
          </p:nvPr>
        </p:nvSpPr>
        <p:spPr/>
        <p:txBody>
          <a:bodyPr/>
          <a:lstStyle/>
          <a:p>
            <a:fld id="{A2C79829-9E54-409C-94FB-90AEC105A822}" type="datetimeFigureOut">
              <a:rPr lang="en-US" smtClean="0"/>
              <a:t>11/26/2024</a:t>
            </a:fld>
            <a:endParaRPr lang="en-US"/>
          </a:p>
        </p:txBody>
      </p:sp>
      <p:sp>
        <p:nvSpPr>
          <p:cNvPr id="6" name="Footer Placeholder 5">
            <a:extLst>
              <a:ext uri="{FF2B5EF4-FFF2-40B4-BE49-F238E27FC236}">
                <a16:creationId xmlns:a16="http://schemas.microsoft.com/office/drawing/2014/main" id="{AD42FF44-1013-F531-0683-10BC7CA0F4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91D578-8574-0686-CC7D-D7E7471EB0E2}"/>
              </a:ext>
            </a:extLst>
          </p:cNvPr>
          <p:cNvSpPr>
            <a:spLocks noGrp="1"/>
          </p:cNvSpPr>
          <p:nvPr>
            <p:ph type="sldNum" sz="quarter" idx="12"/>
          </p:nvPr>
        </p:nvSpPr>
        <p:spPr/>
        <p:txBody>
          <a:bodyPr/>
          <a:lstStyle/>
          <a:p>
            <a:fld id="{8E292871-0A50-4CAF-AB05-7574085CAA3D}" type="slidenum">
              <a:rPr lang="en-US" smtClean="0"/>
              <a:t>‹#›</a:t>
            </a:fld>
            <a:endParaRPr lang="en-US"/>
          </a:p>
        </p:txBody>
      </p:sp>
    </p:spTree>
    <p:extLst>
      <p:ext uri="{BB962C8B-B14F-4D97-AF65-F5344CB8AC3E}">
        <p14:creationId xmlns:p14="http://schemas.microsoft.com/office/powerpoint/2010/main" val="8527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slideLayout" Target="../slideLayouts/slideLayout38.xml"/><Relationship Id="rId3" Type="http://schemas.openxmlformats.org/officeDocument/2006/relationships/slideLayout" Target="../slideLayouts/slideLayout15.xml"/><Relationship Id="rId21" Type="http://schemas.openxmlformats.org/officeDocument/2006/relationships/slideLayout" Target="../slideLayouts/slideLayout3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28" Type="http://schemas.openxmlformats.org/officeDocument/2006/relationships/image" Target="../media/image3.emf"/><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26" Type="http://schemas.openxmlformats.org/officeDocument/2006/relationships/slideLayout" Target="../slideLayouts/slideLayout77.xml"/><Relationship Id="rId3" Type="http://schemas.openxmlformats.org/officeDocument/2006/relationships/slideLayout" Target="../slideLayouts/slideLayout54.xml"/><Relationship Id="rId21" Type="http://schemas.openxmlformats.org/officeDocument/2006/relationships/slideLayout" Target="../slideLayouts/slideLayout72.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5" Type="http://schemas.openxmlformats.org/officeDocument/2006/relationships/slideLayout" Target="../slideLayouts/slideLayout76.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slideLayout" Target="../slideLayouts/slideLayout71.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24" Type="http://schemas.openxmlformats.org/officeDocument/2006/relationships/slideLayout" Target="../slideLayouts/slideLayout75.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23" Type="http://schemas.openxmlformats.org/officeDocument/2006/relationships/slideLayout" Target="../slideLayouts/slideLayout74.xml"/><Relationship Id="rId28" Type="http://schemas.openxmlformats.org/officeDocument/2006/relationships/image" Target="../media/image3.emf"/><Relationship Id="rId10" Type="http://schemas.openxmlformats.org/officeDocument/2006/relationships/slideLayout" Target="../slideLayouts/slideLayout61.xml"/><Relationship Id="rId19" Type="http://schemas.openxmlformats.org/officeDocument/2006/relationships/slideLayout" Target="../slideLayouts/slideLayout70.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 Id="rId22" Type="http://schemas.openxmlformats.org/officeDocument/2006/relationships/slideLayout" Target="../slideLayouts/slideLayout73.xml"/><Relationship Id="rId27"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291429-2FC9-1BB0-7DF1-C19A27AB2A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F55510-E610-B650-DFFC-E58E48833A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335185-6ACA-FEE4-B2B5-DBB166AE30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3DB22C42-9A08-3D86-2E81-062DA9DC42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7980A4-20AA-CA85-8164-8B3647CD83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292871-0A50-4CAF-AB05-7574085CAA3D}" type="slidenum">
              <a:rPr lang="en-US" smtClean="0"/>
              <a:t>‹#›</a:t>
            </a:fld>
            <a:endParaRPr lang="en-US"/>
          </a:p>
        </p:txBody>
      </p:sp>
    </p:spTree>
    <p:extLst>
      <p:ext uri="{BB962C8B-B14F-4D97-AF65-F5344CB8AC3E}">
        <p14:creationId xmlns:p14="http://schemas.microsoft.com/office/powerpoint/2010/main" val="36081025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C58314-C2CD-B536-46C4-9B698E81FD0F}"/>
              </a:ext>
            </a:extLst>
          </p:cNvPr>
          <p:cNvPicPr>
            <a:picLocks noChangeAspect="1"/>
          </p:cNvPicPr>
          <p:nvPr/>
        </p:nvPicPr>
        <p:blipFill>
          <a:blip r:embed="rId28"/>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3D8260AC-B27C-DE3D-E8FB-3000BB8698CA}"/>
              </a:ext>
            </a:extLst>
          </p:cNvPr>
          <p:cNvSpPr>
            <a:spLocks noGrp="1"/>
          </p:cNvSpPr>
          <p:nvPr>
            <p:ph type="title"/>
          </p:nvPr>
        </p:nvSpPr>
        <p:spPr>
          <a:xfrm>
            <a:off x="644771" y="365125"/>
            <a:ext cx="10709031" cy="1325563"/>
          </a:xfrm>
          <a:prstGeom prst="rect">
            <a:avLst/>
          </a:prstGeom>
        </p:spPr>
        <p:txBody>
          <a:bodyPr vert="horz" lIns="91440" tIns="45720" rIns="91440" bIns="45720" rtlCol="0" anchor="t">
            <a:normAutofit/>
          </a:bodyPr>
          <a:lstStyle/>
          <a:p>
            <a:r>
              <a:rPr lang="en-US"/>
              <a:t>CLICK TO EDIT TITLE</a:t>
            </a:r>
          </a:p>
        </p:txBody>
      </p:sp>
      <p:sp>
        <p:nvSpPr>
          <p:cNvPr id="3" name="Text Placeholder 2">
            <a:extLst>
              <a:ext uri="{FF2B5EF4-FFF2-40B4-BE49-F238E27FC236}">
                <a16:creationId xmlns:a16="http://schemas.microsoft.com/office/drawing/2014/main" id="{227D0E4D-9C81-2FCD-CDF4-6788792CAAEC}"/>
              </a:ext>
            </a:extLst>
          </p:cNvPr>
          <p:cNvSpPr>
            <a:spLocks noGrp="1"/>
          </p:cNvSpPr>
          <p:nvPr>
            <p:ph type="body" idx="1"/>
          </p:nvPr>
        </p:nvSpPr>
        <p:spPr>
          <a:xfrm>
            <a:off x="644771" y="1825625"/>
            <a:ext cx="10709031" cy="4235176"/>
          </a:xfrm>
          <a:prstGeom prst="rect">
            <a:avLst/>
          </a:prstGeom>
        </p:spPr>
        <p:txBody>
          <a:bodyPr vert="horz" lIns="91440" tIns="45720" rIns="91440" bIns="45720" rtlCol="0">
            <a:normAutofit/>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6FF5758-A04B-569F-5DA2-3E27D28C73D9}"/>
              </a:ext>
            </a:extLst>
          </p:cNvPr>
          <p:cNvSpPr>
            <a:spLocks noGrp="1"/>
          </p:cNvSpPr>
          <p:nvPr>
            <p:ph type="sldNum" sz="quarter" idx="4"/>
          </p:nvPr>
        </p:nvSpPr>
        <p:spPr>
          <a:xfrm>
            <a:off x="9375913" y="6276840"/>
            <a:ext cx="2743200" cy="365125"/>
          </a:xfrm>
          <a:prstGeom prst="rect">
            <a:avLst/>
          </a:prstGeom>
        </p:spPr>
        <p:txBody>
          <a:bodyPr vert="horz" lIns="91440" tIns="45720" rIns="91440" bIns="45720" rtlCol="0" anchor="ctr"/>
          <a:lstStyle>
            <a:lvl1pPr algn="r">
              <a:defRPr sz="1200" b="1" i="0">
                <a:solidFill>
                  <a:schemeClr val="accent1"/>
                </a:solidFill>
                <a:latin typeface="IBM Plex Sans" panose="020B0503050203000203" pitchFamily="34" charset="0"/>
              </a:defRPr>
            </a:lvl1pPr>
          </a:lstStyle>
          <a:p>
            <a:fld id="{AF566841-F213-4D51-B1D5-0B48849A4FB2}" type="slidenum">
              <a:rPr lang="en-US" smtClean="0"/>
              <a:t>‹#›</a:t>
            </a:fld>
            <a:endParaRPr lang="en-US"/>
          </a:p>
        </p:txBody>
      </p:sp>
    </p:spTree>
    <p:extLst>
      <p:ext uri="{BB962C8B-B14F-4D97-AF65-F5344CB8AC3E}">
        <p14:creationId xmlns:p14="http://schemas.microsoft.com/office/powerpoint/2010/main" val="19134615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Lst>
  <p:hf hdr="0" ftr="0" dt="0"/>
  <p:txStyles>
    <p:titleStyle>
      <a:lvl1pPr algn="l" defTabSz="914354" rtl="0" eaLnBrk="1" latinLnBrk="0" hangingPunct="1">
        <a:lnSpc>
          <a:spcPct val="90000"/>
        </a:lnSpc>
        <a:spcBef>
          <a:spcPct val="0"/>
        </a:spcBef>
        <a:buNone/>
        <a:defRPr sz="4000" b="1" i="0" kern="1200">
          <a:solidFill>
            <a:schemeClr val="tx1"/>
          </a:solidFill>
          <a:latin typeface="Saira Condensed Condensed SemiBold" pitchFamily="2" charset="77"/>
          <a:ea typeface="+mj-ea"/>
          <a:cs typeface="+mj-cs"/>
        </a:defRPr>
      </a:lvl1pPr>
    </p:titleStyle>
    <p:body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600" algn="l" defTabSz="914354" rtl="0" eaLnBrk="1" latinLnBrk="0" hangingPunct="1">
        <a:lnSpc>
          <a:spcPct val="90000"/>
        </a:lnSpc>
        <a:spcBef>
          <a:spcPts val="500"/>
        </a:spcBef>
        <a:buClr>
          <a:schemeClr val="accent4"/>
        </a:buClr>
        <a:buFont typeface="System Font Regular"/>
        <a:buChar char="-"/>
        <a:defRPr sz="1800" b="0" i="0" kern="1200">
          <a:solidFill>
            <a:schemeClr val="tx1"/>
          </a:solidFill>
          <a:latin typeface="IBM Plex Sans" panose="020B0503050203000203" pitchFamily="34" charset="0"/>
          <a:ea typeface="+mn-ea"/>
          <a:cs typeface="+mn-cs"/>
        </a:defRPr>
      </a:lvl2pPr>
      <a:lvl3pPr marL="7772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600" algn="l" defTabSz="914354" rtl="0" eaLnBrk="1" latinLnBrk="0" hangingPunct="1">
        <a:lnSpc>
          <a:spcPct val="90000"/>
        </a:lnSpc>
        <a:spcBef>
          <a:spcPts val="500"/>
        </a:spcBef>
        <a:buClr>
          <a:schemeClr val="accent4"/>
        </a:buClr>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291429-2FC9-1BB0-7DF1-C19A27AB2A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F55510-E610-B650-DFFC-E58E48833A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335185-6ACA-FEE4-B2B5-DBB166AE30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C79829-9E54-409C-94FB-90AEC105A822}" type="datetimeFigureOut">
              <a:rPr lang="en-US" smtClean="0"/>
              <a:t>11/26/2024</a:t>
            </a:fld>
            <a:endParaRPr lang="en-US"/>
          </a:p>
        </p:txBody>
      </p:sp>
      <p:sp>
        <p:nvSpPr>
          <p:cNvPr id="5" name="Footer Placeholder 4">
            <a:extLst>
              <a:ext uri="{FF2B5EF4-FFF2-40B4-BE49-F238E27FC236}">
                <a16:creationId xmlns:a16="http://schemas.microsoft.com/office/drawing/2014/main" id="{3DB22C42-9A08-3D86-2E81-062DA9DC42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7980A4-20AA-CA85-8164-8B3647CD83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292871-0A50-4CAF-AB05-7574085CAA3D}" type="slidenum">
              <a:rPr lang="en-US" smtClean="0"/>
              <a:t>‹#›</a:t>
            </a:fld>
            <a:endParaRPr lang="en-US"/>
          </a:p>
        </p:txBody>
      </p:sp>
    </p:spTree>
    <p:extLst>
      <p:ext uri="{BB962C8B-B14F-4D97-AF65-F5344CB8AC3E}">
        <p14:creationId xmlns:p14="http://schemas.microsoft.com/office/powerpoint/2010/main" val="2848278367"/>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C58314-C2CD-B536-46C4-9B698E81FD0F}"/>
              </a:ext>
            </a:extLst>
          </p:cNvPr>
          <p:cNvPicPr>
            <a:picLocks noChangeAspect="1"/>
          </p:cNvPicPr>
          <p:nvPr/>
        </p:nvPicPr>
        <p:blipFill>
          <a:blip r:embed="rId28"/>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3D8260AC-B27C-DE3D-E8FB-3000BB8698CA}"/>
              </a:ext>
            </a:extLst>
          </p:cNvPr>
          <p:cNvSpPr>
            <a:spLocks noGrp="1"/>
          </p:cNvSpPr>
          <p:nvPr>
            <p:ph type="title"/>
          </p:nvPr>
        </p:nvSpPr>
        <p:spPr>
          <a:xfrm>
            <a:off x="644771" y="365125"/>
            <a:ext cx="10709031" cy="1325563"/>
          </a:xfrm>
          <a:prstGeom prst="rect">
            <a:avLst/>
          </a:prstGeom>
        </p:spPr>
        <p:txBody>
          <a:bodyPr vert="horz" lIns="91440" tIns="45720" rIns="91440" bIns="45720" rtlCol="0" anchor="t">
            <a:normAutofit/>
          </a:bodyPr>
          <a:lstStyle/>
          <a:p>
            <a:r>
              <a:rPr lang="en-US"/>
              <a:t>CLICK TO EDIT TITLE</a:t>
            </a:r>
          </a:p>
        </p:txBody>
      </p:sp>
      <p:sp>
        <p:nvSpPr>
          <p:cNvPr id="3" name="Text Placeholder 2">
            <a:extLst>
              <a:ext uri="{FF2B5EF4-FFF2-40B4-BE49-F238E27FC236}">
                <a16:creationId xmlns:a16="http://schemas.microsoft.com/office/drawing/2014/main" id="{227D0E4D-9C81-2FCD-CDF4-6788792CAAEC}"/>
              </a:ext>
            </a:extLst>
          </p:cNvPr>
          <p:cNvSpPr>
            <a:spLocks noGrp="1"/>
          </p:cNvSpPr>
          <p:nvPr>
            <p:ph type="body" idx="1"/>
          </p:nvPr>
        </p:nvSpPr>
        <p:spPr>
          <a:xfrm>
            <a:off x="644771" y="1825625"/>
            <a:ext cx="10709031" cy="4235176"/>
          </a:xfrm>
          <a:prstGeom prst="rect">
            <a:avLst/>
          </a:prstGeom>
        </p:spPr>
        <p:txBody>
          <a:bodyPr vert="horz" lIns="91440" tIns="45720" rIns="91440" bIns="45720" rtlCol="0">
            <a:normAutofit/>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6FF5758-A04B-569F-5DA2-3E27D28C73D9}"/>
              </a:ext>
            </a:extLst>
          </p:cNvPr>
          <p:cNvSpPr>
            <a:spLocks noGrp="1"/>
          </p:cNvSpPr>
          <p:nvPr>
            <p:ph type="sldNum" sz="quarter" idx="4"/>
          </p:nvPr>
        </p:nvSpPr>
        <p:spPr>
          <a:xfrm>
            <a:off x="9375913" y="6276840"/>
            <a:ext cx="2743200" cy="365125"/>
          </a:xfrm>
          <a:prstGeom prst="rect">
            <a:avLst/>
          </a:prstGeom>
        </p:spPr>
        <p:txBody>
          <a:bodyPr vert="horz" lIns="91440" tIns="45720" rIns="91440" bIns="45720" rtlCol="0" anchor="ctr"/>
          <a:lstStyle>
            <a:lvl1pPr algn="r">
              <a:defRPr sz="1200" b="1" i="0">
                <a:solidFill>
                  <a:schemeClr val="accent1"/>
                </a:solidFill>
                <a:latin typeface="IBM Plex Sans" panose="020B0503050203000203" pitchFamily="34" charset="0"/>
              </a:defRPr>
            </a:lvl1pPr>
          </a:lstStyle>
          <a:p>
            <a:fld id="{AF566841-F213-4D51-B1D5-0B48849A4FB2}" type="slidenum">
              <a:rPr lang="en-US" smtClean="0"/>
              <a:t>‹#›</a:t>
            </a:fld>
            <a:endParaRPr lang="en-US"/>
          </a:p>
        </p:txBody>
      </p:sp>
    </p:spTree>
    <p:extLst>
      <p:ext uri="{BB962C8B-B14F-4D97-AF65-F5344CB8AC3E}">
        <p14:creationId xmlns:p14="http://schemas.microsoft.com/office/powerpoint/2010/main" val="3743677934"/>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 id="2147483738" r:id="rId23"/>
    <p:sldLayoutId id="2147483739" r:id="rId24"/>
    <p:sldLayoutId id="2147483740" r:id="rId25"/>
    <p:sldLayoutId id="2147483741" r:id="rId26"/>
  </p:sldLayoutIdLst>
  <p:hf hdr="0" ftr="0" dt="0"/>
  <p:txStyles>
    <p:titleStyle>
      <a:lvl1pPr algn="l" defTabSz="914354" rtl="0" eaLnBrk="1" latinLnBrk="0" hangingPunct="1">
        <a:lnSpc>
          <a:spcPct val="90000"/>
        </a:lnSpc>
        <a:spcBef>
          <a:spcPct val="0"/>
        </a:spcBef>
        <a:buNone/>
        <a:defRPr sz="4000" b="1" i="0" kern="1200">
          <a:solidFill>
            <a:schemeClr val="tx1"/>
          </a:solidFill>
          <a:latin typeface="Saira Condensed Condensed SemiBold" pitchFamily="2" charset="77"/>
          <a:ea typeface="+mj-ea"/>
          <a:cs typeface="+mj-cs"/>
        </a:defRPr>
      </a:lvl1pPr>
    </p:titleStyle>
    <p:body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600" algn="l" defTabSz="914354" rtl="0" eaLnBrk="1" latinLnBrk="0" hangingPunct="1">
        <a:lnSpc>
          <a:spcPct val="90000"/>
        </a:lnSpc>
        <a:spcBef>
          <a:spcPts val="500"/>
        </a:spcBef>
        <a:buClr>
          <a:schemeClr val="accent4"/>
        </a:buClr>
        <a:buFont typeface="System Font Regular"/>
        <a:buChar char="-"/>
        <a:defRPr sz="1800" b="0" i="0" kern="1200">
          <a:solidFill>
            <a:schemeClr val="tx1"/>
          </a:solidFill>
          <a:latin typeface="IBM Plex Sans" panose="020B0503050203000203" pitchFamily="34" charset="0"/>
          <a:ea typeface="+mn-ea"/>
          <a:cs typeface="+mn-cs"/>
        </a:defRPr>
      </a:lvl2pPr>
      <a:lvl3pPr marL="7772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600" algn="l" defTabSz="914354" rtl="0" eaLnBrk="1" latinLnBrk="0" hangingPunct="1">
        <a:lnSpc>
          <a:spcPct val="90000"/>
        </a:lnSpc>
        <a:spcBef>
          <a:spcPts val="500"/>
        </a:spcBef>
        <a:buClr>
          <a:schemeClr val="accent4"/>
        </a:buClr>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kshayparate123/LSTM-Attention-English-to-French-Translation" TargetMode="External"/><Relationship Id="rId2" Type="http://schemas.openxmlformats.org/officeDocument/2006/relationships/notesSlide" Target="../notesSlides/notesSlide1.xml"/><Relationship Id="rId1" Type="http://schemas.openxmlformats.org/officeDocument/2006/relationships/slideLayout" Target="../slideLayouts/slideLayout60.xml"/><Relationship Id="rId6" Type="http://schemas.openxmlformats.org/officeDocument/2006/relationships/hyperlink" Target="https://github.com/akshayparate123/Word2Vec" TargetMode="External"/><Relationship Id="rId5" Type="http://schemas.openxmlformats.org/officeDocument/2006/relationships/hyperlink" Target="https://github.com/akshayparate123/AuthorMind-Neural-Network-Based-Author-Prediction-from-Text_MLP" TargetMode="External"/><Relationship Id="rId4" Type="http://schemas.openxmlformats.org/officeDocument/2006/relationships/hyperlink" Target="https://github.com/akshayparate123/Financial-Sentiment-Analysis-BERT"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kshayparate123" TargetMode="External"/><Relationship Id="rId2" Type="http://schemas.openxmlformats.org/officeDocument/2006/relationships/hyperlink" Target="https://akshayparate123.github.io/" TargetMode="External"/><Relationship Id="rId1" Type="http://schemas.openxmlformats.org/officeDocument/2006/relationships/slideLayout" Target="../slideLayouts/slideLayout57.xml"/><Relationship Id="rId4" Type="http://schemas.openxmlformats.org/officeDocument/2006/relationships/hyperlink" Target="https://www.linkedin.com/in/akshay-parate-b4916917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6.xml.rels><?xml version="1.0" encoding="UTF-8" standalone="yes"?>
<Relationships xmlns="http://schemas.openxmlformats.org/package/2006/relationships"><Relationship Id="rId3" Type="http://schemas.openxmlformats.org/officeDocument/2006/relationships/hyperlink" Target="https://youtu.be/Hh51fsBg3ls" TargetMode="External"/><Relationship Id="rId2" Type="http://schemas.openxmlformats.org/officeDocument/2006/relationships/hyperlink" Target="https://github.com/akshayparate123/SKY-Personal-AI" TargetMode="External"/><Relationship Id="rId1" Type="http://schemas.openxmlformats.org/officeDocument/2006/relationships/slideLayout" Target="../slideLayouts/slideLayout5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akshayparate123/Analysis-of-Adverse-Drug-Effects-Using-Big-Data-and-Cloud-Computing" TargetMode="External"/><Relationship Id="rId1" Type="http://schemas.openxmlformats.org/officeDocument/2006/relationships/slideLayout" Target="../slideLayouts/slideLayout5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7CCF3F0-4085-C348-172A-CFF8D58F5711}"/>
              </a:ext>
            </a:extLst>
          </p:cNvPr>
          <p:cNvSpPr>
            <a:spLocks noGrp="1"/>
          </p:cNvSpPr>
          <p:nvPr>
            <p:ph type="ctrTitle"/>
          </p:nvPr>
        </p:nvSpPr>
        <p:spPr>
          <a:xfrm>
            <a:off x="6324602" y="2504921"/>
            <a:ext cx="5206015" cy="2061531"/>
          </a:xfrm>
        </p:spPr>
        <p:txBody>
          <a:bodyPr>
            <a:normAutofit/>
          </a:bodyPr>
          <a:lstStyle/>
          <a:p>
            <a:r>
              <a:rPr lang="en-US" sz="6600" b="1" dirty="0"/>
              <a:t>NLP Lab</a:t>
            </a:r>
          </a:p>
        </p:txBody>
      </p:sp>
      <p:sp>
        <p:nvSpPr>
          <p:cNvPr id="16" name="Text Placeholder 3">
            <a:extLst>
              <a:ext uri="{FF2B5EF4-FFF2-40B4-BE49-F238E27FC236}">
                <a16:creationId xmlns:a16="http://schemas.microsoft.com/office/drawing/2014/main" id="{196A0A6F-BCDE-B886-4A74-95292C9C4ABF}"/>
              </a:ext>
            </a:extLst>
          </p:cNvPr>
          <p:cNvSpPr>
            <a:spLocks noGrp="1"/>
          </p:cNvSpPr>
          <p:nvPr>
            <p:ph type="body" sz="quarter" idx="11"/>
          </p:nvPr>
        </p:nvSpPr>
        <p:spPr>
          <a:xfrm>
            <a:off x="6794501" y="5690085"/>
            <a:ext cx="4736115" cy="422507"/>
          </a:xfrm>
        </p:spPr>
        <p:txBody>
          <a:bodyPr>
            <a:normAutofit/>
          </a:bodyPr>
          <a:lstStyle/>
          <a:p>
            <a:r>
              <a:rPr lang="en-US" sz="2400" dirty="0"/>
              <a:t>Akshay Parate</a:t>
            </a:r>
          </a:p>
        </p:txBody>
      </p:sp>
    </p:spTree>
    <p:extLst>
      <p:ext uri="{BB962C8B-B14F-4D97-AF65-F5344CB8AC3E}">
        <p14:creationId xmlns:p14="http://schemas.microsoft.com/office/powerpoint/2010/main" val="481399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EA426-DE83-B6C4-B5D8-6A7952FE075A}"/>
              </a:ext>
            </a:extLst>
          </p:cNvPr>
          <p:cNvSpPr>
            <a:spLocks noGrp="1"/>
          </p:cNvSpPr>
          <p:nvPr>
            <p:ph type="title"/>
          </p:nvPr>
        </p:nvSpPr>
        <p:spPr>
          <a:xfrm>
            <a:off x="644769" y="365126"/>
            <a:ext cx="10710619" cy="954628"/>
          </a:xfrm>
        </p:spPr>
        <p:txBody>
          <a:bodyPr/>
          <a:lstStyle/>
          <a:p>
            <a:r>
              <a:rPr lang="en-US" dirty="0"/>
              <a:t>My Other Interesting NLP Projects</a:t>
            </a:r>
            <a:endParaRPr lang="en-IN" dirty="0"/>
          </a:p>
        </p:txBody>
      </p:sp>
      <p:sp>
        <p:nvSpPr>
          <p:cNvPr id="6" name="Content Placeholder 5">
            <a:extLst>
              <a:ext uri="{FF2B5EF4-FFF2-40B4-BE49-F238E27FC236}">
                <a16:creationId xmlns:a16="http://schemas.microsoft.com/office/drawing/2014/main" id="{1C1A68CB-7DE2-78DC-13F0-7501865B5E1B}"/>
              </a:ext>
            </a:extLst>
          </p:cNvPr>
          <p:cNvSpPr>
            <a:spLocks noGrp="1"/>
          </p:cNvSpPr>
          <p:nvPr>
            <p:ph sz="half" idx="1"/>
          </p:nvPr>
        </p:nvSpPr>
        <p:spPr>
          <a:xfrm>
            <a:off x="367645" y="1825625"/>
            <a:ext cx="5062193" cy="4351339"/>
          </a:xfrm>
        </p:spPr>
        <p:txBody>
          <a:bodyPr/>
          <a:lstStyle/>
          <a:p>
            <a:pPr marL="0" indent="0">
              <a:lnSpc>
                <a:spcPct val="100000"/>
              </a:lnSpc>
              <a:buNone/>
            </a:pPr>
            <a:r>
              <a:rPr lang="en-US" sz="2000" u="sng" dirty="0"/>
              <a:t>Project Names</a:t>
            </a:r>
          </a:p>
          <a:p>
            <a:pPr>
              <a:lnSpc>
                <a:spcPct val="100000"/>
              </a:lnSpc>
            </a:pPr>
            <a:r>
              <a:rPr lang="en-US" dirty="0"/>
              <a:t>English to French Translation using LSTM</a:t>
            </a:r>
          </a:p>
          <a:p>
            <a:pPr>
              <a:lnSpc>
                <a:spcPct val="100000"/>
              </a:lnSpc>
            </a:pPr>
            <a:r>
              <a:rPr lang="en-US" dirty="0"/>
              <a:t>Financial Sentiment Analysis using BERT</a:t>
            </a:r>
          </a:p>
          <a:p>
            <a:pPr>
              <a:lnSpc>
                <a:spcPct val="100000"/>
              </a:lnSpc>
            </a:pPr>
            <a:r>
              <a:rPr lang="en-US" dirty="0"/>
              <a:t>Author Prediction using NLP</a:t>
            </a:r>
          </a:p>
          <a:p>
            <a:pPr>
              <a:lnSpc>
                <a:spcPct val="100000"/>
              </a:lnSpc>
            </a:pPr>
            <a:r>
              <a:rPr lang="en-US" dirty="0"/>
              <a:t>Word2Vec using NLP</a:t>
            </a:r>
          </a:p>
          <a:p>
            <a:pPr>
              <a:lnSpc>
                <a:spcPct val="100000"/>
              </a:lnSpc>
            </a:pPr>
            <a:r>
              <a:rPr lang="en-US" dirty="0"/>
              <a:t>Algorithmic Trading</a:t>
            </a:r>
            <a:endParaRPr lang="en-IN" dirty="0"/>
          </a:p>
        </p:txBody>
      </p:sp>
      <p:sp>
        <p:nvSpPr>
          <p:cNvPr id="8" name="Content Placeholder 7">
            <a:extLst>
              <a:ext uri="{FF2B5EF4-FFF2-40B4-BE49-F238E27FC236}">
                <a16:creationId xmlns:a16="http://schemas.microsoft.com/office/drawing/2014/main" id="{84C26738-745D-A67D-DF9D-8844619B8A1E}"/>
              </a:ext>
            </a:extLst>
          </p:cNvPr>
          <p:cNvSpPr>
            <a:spLocks noGrp="1"/>
          </p:cNvSpPr>
          <p:nvPr>
            <p:ph sz="half" idx="13"/>
          </p:nvPr>
        </p:nvSpPr>
        <p:spPr>
          <a:xfrm>
            <a:off x="5524107" y="1825625"/>
            <a:ext cx="980388" cy="4351339"/>
          </a:xfrm>
        </p:spPr>
        <p:txBody>
          <a:bodyPr/>
          <a:lstStyle/>
          <a:p>
            <a:pPr marL="0" indent="0">
              <a:lnSpc>
                <a:spcPct val="100000"/>
              </a:lnSpc>
              <a:buNone/>
            </a:pPr>
            <a:r>
              <a:rPr lang="en-IN" sz="2000" u="sng" dirty="0"/>
              <a:t>Links</a:t>
            </a:r>
            <a:endParaRPr lang="en-IN" u="sng" dirty="0">
              <a:hlinkClick r:id="rId3"/>
            </a:endParaRPr>
          </a:p>
          <a:p>
            <a:pPr>
              <a:lnSpc>
                <a:spcPct val="100000"/>
              </a:lnSpc>
            </a:pPr>
            <a:r>
              <a:rPr lang="en-IN" dirty="0">
                <a:hlinkClick r:id="rId3"/>
              </a:rPr>
              <a:t>Link</a:t>
            </a:r>
            <a:endParaRPr lang="en-IN" dirty="0">
              <a:hlinkClick r:id="rId4"/>
            </a:endParaRPr>
          </a:p>
          <a:p>
            <a:pPr>
              <a:lnSpc>
                <a:spcPct val="100000"/>
              </a:lnSpc>
            </a:pPr>
            <a:r>
              <a:rPr lang="en-IN" dirty="0">
                <a:hlinkClick r:id="rId4"/>
              </a:rPr>
              <a:t>Link</a:t>
            </a:r>
            <a:endParaRPr lang="en-IN" dirty="0"/>
          </a:p>
          <a:p>
            <a:pPr>
              <a:lnSpc>
                <a:spcPct val="100000"/>
              </a:lnSpc>
            </a:pPr>
            <a:r>
              <a:rPr lang="en-IN" dirty="0">
                <a:hlinkClick r:id="rId5"/>
              </a:rPr>
              <a:t>Link</a:t>
            </a:r>
            <a:endParaRPr lang="en-IN" dirty="0"/>
          </a:p>
          <a:p>
            <a:pPr>
              <a:lnSpc>
                <a:spcPct val="100000"/>
              </a:lnSpc>
            </a:pPr>
            <a:r>
              <a:rPr lang="en-IN" dirty="0">
                <a:hlinkClick r:id="rId6"/>
              </a:rPr>
              <a:t>Link</a:t>
            </a:r>
            <a:endParaRPr lang="en-IN" dirty="0"/>
          </a:p>
          <a:p>
            <a:pPr>
              <a:lnSpc>
                <a:spcPct val="100000"/>
              </a:lnSpc>
            </a:pPr>
            <a:endParaRPr lang="en-IN" dirty="0"/>
          </a:p>
          <a:p>
            <a:pPr>
              <a:lnSpc>
                <a:spcPct val="100000"/>
              </a:lnSpc>
            </a:pPr>
            <a:endParaRPr lang="en-IN" dirty="0"/>
          </a:p>
        </p:txBody>
      </p:sp>
      <p:sp>
        <p:nvSpPr>
          <p:cNvPr id="7" name="Content Placeholder 6">
            <a:extLst>
              <a:ext uri="{FF2B5EF4-FFF2-40B4-BE49-F238E27FC236}">
                <a16:creationId xmlns:a16="http://schemas.microsoft.com/office/drawing/2014/main" id="{B304B669-0FBF-25F9-668A-38933949890D}"/>
              </a:ext>
            </a:extLst>
          </p:cNvPr>
          <p:cNvSpPr>
            <a:spLocks noGrp="1"/>
          </p:cNvSpPr>
          <p:nvPr>
            <p:ph sz="half" idx="2"/>
          </p:nvPr>
        </p:nvSpPr>
        <p:spPr>
          <a:xfrm>
            <a:off x="6504495" y="1825625"/>
            <a:ext cx="4850895" cy="4351339"/>
          </a:xfrm>
        </p:spPr>
        <p:txBody>
          <a:bodyPr/>
          <a:lstStyle/>
          <a:p>
            <a:pPr marL="0" indent="0">
              <a:lnSpc>
                <a:spcPct val="100000"/>
              </a:lnSpc>
              <a:buNone/>
            </a:pPr>
            <a:r>
              <a:rPr lang="en-US" sz="2000" u="sng" dirty="0"/>
              <a:t>Tech Stack</a:t>
            </a:r>
          </a:p>
          <a:p>
            <a:pPr>
              <a:lnSpc>
                <a:spcPct val="100000"/>
              </a:lnSpc>
            </a:pPr>
            <a:r>
              <a:rPr lang="en-US" dirty="0"/>
              <a:t>Python, Neural Network, NLP</a:t>
            </a:r>
          </a:p>
          <a:p>
            <a:pPr>
              <a:lnSpc>
                <a:spcPct val="100000"/>
              </a:lnSpc>
            </a:pPr>
            <a:r>
              <a:rPr lang="en-US" dirty="0"/>
              <a:t>Python, Data Scraping, Data Mining, SQL</a:t>
            </a:r>
          </a:p>
          <a:p>
            <a:pPr>
              <a:lnSpc>
                <a:spcPct val="100000"/>
              </a:lnSpc>
            </a:pPr>
            <a:r>
              <a:rPr lang="en-US" dirty="0"/>
              <a:t>Python, NLP, ML</a:t>
            </a:r>
          </a:p>
          <a:p>
            <a:pPr>
              <a:lnSpc>
                <a:spcPct val="100000"/>
              </a:lnSpc>
            </a:pPr>
            <a:r>
              <a:rPr lang="en-US" dirty="0"/>
              <a:t>Python, NLP</a:t>
            </a:r>
          </a:p>
          <a:p>
            <a:pPr>
              <a:lnSpc>
                <a:spcPct val="100000"/>
              </a:lnSpc>
            </a:pPr>
            <a:r>
              <a:rPr lang="en-US" dirty="0"/>
              <a:t>Python, Mathematics, Data Scraping</a:t>
            </a:r>
            <a:endParaRPr lang="en-IN" dirty="0"/>
          </a:p>
        </p:txBody>
      </p:sp>
      <p:sp>
        <p:nvSpPr>
          <p:cNvPr id="5" name="Slide Number Placeholder 4">
            <a:extLst>
              <a:ext uri="{FF2B5EF4-FFF2-40B4-BE49-F238E27FC236}">
                <a16:creationId xmlns:a16="http://schemas.microsoft.com/office/drawing/2014/main" id="{410768B0-FD7D-6639-870D-0CD27FD3731B}"/>
              </a:ext>
            </a:extLst>
          </p:cNvPr>
          <p:cNvSpPr>
            <a:spLocks noGrp="1"/>
          </p:cNvSpPr>
          <p:nvPr>
            <p:ph type="sldNum" sz="quarter" idx="12"/>
          </p:nvPr>
        </p:nvSpPr>
        <p:spPr/>
        <p:txBody>
          <a:bodyPr/>
          <a:lstStyle/>
          <a:p>
            <a:fld id="{AF566841-F213-4D51-B1D5-0B48849A4FB2}" type="slidenum">
              <a:rPr lang="en-US" smtClean="0"/>
              <a:t>10</a:t>
            </a:fld>
            <a:endParaRPr lang="en-US"/>
          </a:p>
        </p:txBody>
      </p:sp>
    </p:spTree>
    <p:extLst>
      <p:ext uri="{BB962C8B-B14F-4D97-AF65-F5344CB8AC3E}">
        <p14:creationId xmlns:p14="http://schemas.microsoft.com/office/powerpoint/2010/main" val="597890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792907-C373-F699-071A-0EBF7E2DA196}"/>
              </a:ext>
            </a:extLst>
          </p:cNvPr>
          <p:cNvSpPr>
            <a:spLocks noGrp="1"/>
          </p:cNvSpPr>
          <p:nvPr>
            <p:ph type="title"/>
          </p:nvPr>
        </p:nvSpPr>
        <p:spPr>
          <a:xfrm>
            <a:off x="643183" y="216036"/>
            <a:ext cx="10710619" cy="581164"/>
          </a:xfrm>
        </p:spPr>
        <p:txBody>
          <a:bodyPr>
            <a:normAutofit fontScale="90000"/>
          </a:bodyPr>
          <a:lstStyle/>
          <a:p>
            <a:r>
              <a:rPr lang="en-US" dirty="0"/>
              <a:t>BACKGROUND INFORMATION</a:t>
            </a:r>
          </a:p>
        </p:txBody>
      </p:sp>
      <p:sp>
        <p:nvSpPr>
          <p:cNvPr id="6" name="Content Placeholder 5">
            <a:extLst>
              <a:ext uri="{FF2B5EF4-FFF2-40B4-BE49-F238E27FC236}">
                <a16:creationId xmlns:a16="http://schemas.microsoft.com/office/drawing/2014/main" id="{222045FA-FD29-4EFA-3F6C-6DB1F39938C1}"/>
              </a:ext>
            </a:extLst>
          </p:cNvPr>
          <p:cNvSpPr>
            <a:spLocks noGrp="1"/>
          </p:cNvSpPr>
          <p:nvPr>
            <p:ph idx="1"/>
          </p:nvPr>
        </p:nvSpPr>
        <p:spPr>
          <a:xfrm>
            <a:off x="643183" y="1112364"/>
            <a:ext cx="10710619" cy="4948438"/>
          </a:xfrm>
        </p:spPr>
        <p:txBody>
          <a:bodyPr>
            <a:normAutofit lnSpcReduction="10000"/>
          </a:bodyPr>
          <a:lstStyle/>
          <a:p>
            <a:pPr>
              <a:lnSpc>
                <a:spcPct val="100000"/>
              </a:lnSpc>
            </a:pPr>
            <a:r>
              <a:rPr lang="en-US" b="1" dirty="0"/>
              <a:t>First Name : </a:t>
            </a:r>
            <a:r>
              <a:rPr lang="en-US" sz="1600" dirty="0"/>
              <a:t>Akshay</a:t>
            </a:r>
            <a:endParaRPr lang="en-US" dirty="0"/>
          </a:p>
          <a:p>
            <a:pPr>
              <a:lnSpc>
                <a:spcPct val="100000"/>
              </a:lnSpc>
            </a:pPr>
            <a:r>
              <a:rPr lang="en-US" b="1" dirty="0"/>
              <a:t>Last Name : </a:t>
            </a:r>
            <a:r>
              <a:rPr lang="en-US" sz="1600" dirty="0"/>
              <a:t>Parate</a:t>
            </a:r>
            <a:endParaRPr lang="en-US" dirty="0"/>
          </a:p>
          <a:p>
            <a:pPr>
              <a:lnSpc>
                <a:spcPct val="100000"/>
              </a:lnSpc>
            </a:pPr>
            <a:r>
              <a:rPr lang="en-US" b="1" dirty="0"/>
              <a:t>Major :</a:t>
            </a:r>
            <a:r>
              <a:rPr lang="en-US" dirty="0"/>
              <a:t> </a:t>
            </a:r>
            <a:r>
              <a:rPr lang="en-US" sz="1600" dirty="0"/>
              <a:t>Data Science</a:t>
            </a:r>
            <a:endParaRPr lang="en-US" dirty="0"/>
          </a:p>
          <a:p>
            <a:pPr>
              <a:lnSpc>
                <a:spcPct val="100000"/>
              </a:lnSpc>
            </a:pPr>
            <a:r>
              <a:rPr lang="en-US" b="1" dirty="0"/>
              <a:t>Semester :</a:t>
            </a:r>
            <a:r>
              <a:rPr lang="en-US" dirty="0"/>
              <a:t> </a:t>
            </a:r>
            <a:r>
              <a:rPr lang="en-US" sz="1600" dirty="0"/>
              <a:t>3</a:t>
            </a:r>
            <a:r>
              <a:rPr lang="en-US" sz="1600" baseline="30000" dirty="0"/>
              <a:t>rd</a:t>
            </a:r>
            <a:endParaRPr lang="en-US" dirty="0"/>
          </a:p>
          <a:p>
            <a:pPr>
              <a:lnSpc>
                <a:spcPct val="100000"/>
              </a:lnSpc>
            </a:pPr>
            <a:r>
              <a:rPr lang="en-US" b="1" dirty="0"/>
              <a:t>GPA :</a:t>
            </a:r>
            <a:r>
              <a:rPr lang="en-US" dirty="0"/>
              <a:t> </a:t>
            </a:r>
            <a:r>
              <a:rPr lang="en-US" sz="1600" dirty="0"/>
              <a:t>3.55</a:t>
            </a:r>
            <a:endParaRPr lang="en-US" dirty="0"/>
          </a:p>
          <a:p>
            <a:pPr>
              <a:lnSpc>
                <a:spcPct val="100000"/>
              </a:lnSpc>
            </a:pPr>
            <a:r>
              <a:rPr lang="en-US" b="1" dirty="0"/>
              <a:t>Bachelor’s Degree School : </a:t>
            </a:r>
            <a:r>
              <a:rPr lang="en-US" sz="1600" dirty="0"/>
              <a:t>K.J. Somaiya College of Engineering (</a:t>
            </a:r>
            <a:r>
              <a:rPr lang="en-US" sz="1600" dirty="0">
                <a:latin typeface="Roboto" panose="02000000000000000000" pitchFamily="2" charset="0"/>
              </a:rPr>
              <a:t>University of Mumbai</a:t>
            </a:r>
            <a:r>
              <a:rPr lang="en-US" sz="1600" dirty="0"/>
              <a:t>)</a:t>
            </a:r>
          </a:p>
          <a:p>
            <a:pPr>
              <a:lnSpc>
                <a:spcPct val="100000"/>
              </a:lnSpc>
            </a:pPr>
            <a:r>
              <a:rPr lang="en-US" b="1" dirty="0"/>
              <a:t>Certifications :</a:t>
            </a:r>
            <a:r>
              <a:rPr lang="en-US" dirty="0"/>
              <a:t> </a:t>
            </a:r>
            <a:r>
              <a:rPr lang="en-US" sz="1600" dirty="0"/>
              <a:t>Advanced Certificate </a:t>
            </a:r>
            <a:r>
              <a:rPr lang="en-US" sz="1600" dirty="0" err="1"/>
              <a:t>Programme</a:t>
            </a:r>
            <a:r>
              <a:rPr lang="en-US" sz="1600" dirty="0"/>
              <a:t> in Blockchain Technology (2020-2021)</a:t>
            </a:r>
            <a:endParaRPr lang="en-US" dirty="0"/>
          </a:p>
          <a:p>
            <a:pPr>
              <a:lnSpc>
                <a:spcPct val="100000"/>
              </a:lnSpc>
            </a:pPr>
            <a:r>
              <a:rPr lang="en-US" b="1" dirty="0"/>
              <a:t>Experience : </a:t>
            </a:r>
            <a:r>
              <a:rPr lang="en-US" sz="1600" dirty="0"/>
              <a:t>Senior Consultant at </a:t>
            </a:r>
            <a:r>
              <a:rPr lang="en-US" sz="1600" dirty="0" err="1"/>
              <a:t>LTIMindtree</a:t>
            </a:r>
            <a:r>
              <a:rPr lang="en-US" sz="1600" dirty="0"/>
              <a:t> (2021 – 2023)</a:t>
            </a:r>
            <a:endParaRPr lang="en-US" dirty="0"/>
          </a:p>
          <a:p>
            <a:pPr>
              <a:lnSpc>
                <a:spcPct val="100000"/>
              </a:lnSpc>
            </a:pPr>
            <a:r>
              <a:rPr lang="en-US" b="1" dirty="0"/>
              <a:t>Awards :</a:t>
            </a:r>
            <a:r>
              <a:rPr lang="en-US" dirty="0"/>
              <a:t> </a:t>
            </a:r>
            <a:r>
              <a:rPr lang="en-US" sz="1600" dirty="0"/>
              <a:t>Best employee of the year at </a:t>
            </a:r>
            <a:r>
              <a:rPr lang="en-US" sz="1600" dirty="0" err="1"/>
              <a:t>LTIMindtree</a:t>
            </a:r>
            <a:r>
              <a:rPr lang="en-US" sz="1600" dirty="0"/>
              <a:t> (2022)</a:t>
            </a:r>
          </a:p>
          <a:p>
            <a:pPr>
              <a:lnSpc>
                <a:spcPct val="100000"/>
              </a:lnSpc>
            </a:pPr>
            <a:r>
              <a:rPr lang="en-US" b="1" dirty="0"/>
              <a:t>Accomplishments :</a:t>
            </a:r>
            <a:r>
              <a:rPr lang="en-US" dirty="0"/>
              <a:t> </a:t>
            </a:r>
            <a:r>
              <a:rPr lang="en-US" sz="1600" dirty="0"/>
              <a:t>Stood 3</a:t>
            </a:r>
            <a:r>
              <a:rPr lang="en-US" sz="1600" baseline="30000" dirty="0"/>
              <a:t>rd</a:t>
            </a:r>
            <a:r>
              <a:rPr lang="en-US" sz="1600" dirty="0"/>
              <a:t> place in MSBTE (Diploma - 2018)</a:t>
            </a:r>
          </a:p>
          <a:p>
            <a:pPr>
              <a:lnSpc>
                <a:spcPct val="100000"/>
              </a:lnSpc>
            </a:pPr>
            <a:r>
              <a:rPr lang="en-US" b="1" dirty="0"/>
              <a:t>Portfolio</a:t>
            </a:r>
            <a:r>
              <a:rPr lang="en-US" sz="1600" b="1" dirty="0"/>
              <a:t> :</a:t>
            </a:r>
            <a:r>
              <a:rPr lang="en-US" sz="1600" dirty="0"/>
              <a:t> </a:t>
            </a:r>
            <a:r>
              <a:rPr lang="en-US" sz="1600" dirty="0">
                <a:hlinkClick r:id="rId2"/>
              </a:rPr>
              <a:t>https://akshayparate123.github.io/</a:t>
            </a:r>
            <a:endParaRPr lang="en-US" sz="1600" dirty="0"/>
          </a:p>
          <a:p>
            <a:pPr>
              <a:lnSpc>
                <a:spcPct val="100000"/>
              </a:lnSpc>
            </a:pPr>
            <a:r>
              <a:rPr lang="en-US" b="1" dirty="0" err="1"/>
              <a:t>Github</a:t>
            </a:r>
            <a:r>
              <a:rPr lang="en-US" sz="1600" b="1" dirty="0"/>
              <a:t> :</a:t>
            </a:r>
            <a:r>
              <a:rPr lang="en-US" sz="1600" dirty="0"/>
              <a:t> </a:t>
            </a:r>
            <a:r>
              <a:rPr lang="en-US" sz="1600" dirty="0">
                <a:hlinkClick r:id="rId3"/>
              </a:rPr>
              <a:t>https://github.com/akshayparate123</a:t>
            </a:r>
            <a:endParaRPr lang="en-US" sz="1600" dirty="0"/>
          </a:p>
          <a:p>
            <a:pPr>
              <a:lnSpc>
                <a:spcPct val="100000"/>
              </a:lnSpc>
            </a:pPr>
            <a:r>
              <a:rPr lang="en-US" b="1" dirty="0"/>
              <a:t>LinkedIn</a:t>
            </a:r>
            <a:r>
              <a:rPr lang="en-US" sz="1600" b="1" dirty="0"/>
              <a:t> : </a:t>
            </a:r>
            <a:r>
              <a:rPr lang="en-US" sz="1600" dirty="0">
                <a:hlinkClick r:id="rId4"/>
              </a:rPr>
              <a:t>https://www.linkedin.com/in/akshay-parate-b49169171/</a:t>
            </a:r>
            <a:endParaRPr lang="en-US" dirty="0"/>
          </a:p>
        </p:txBody>
      </p:sp>
      <p:sp>
        <p:nvSpPr>
          <p:cNvPr id="4" name="Slide Number Placeholder 3">
            <a:extLst>
              <a:ext uri="{FF2B5EF4-FFF2-40B4-BE49-F238E27FC236}">
                <a16:creationId xmlns:a16="http://schemas.microsoft.com/office/drawing/2014/main" id="{EBFA0765-62DC-F25A-EC6C-B23580B95E9A}"/>
              </a:ext>
            </a:extLst>
          </p:cNvPr>
          <p:cNvSpPr>
            <a:spLocks noGrp="1"/>
          </p:cNvSpPr>
          <p:nvPr>
            <p:ph type="sldNum" sz="quarter" idx="12"/>
          </p:nvPr>
        </p:nvSpPr>
        <p:spPr/>
        <p:txBody>
          <a:bodyPr/>
          <a:lstStyle/>
          <a:p>
            <a:fld id="{AF566841-F213-4D51-B1D5-0B48849A4FB2}" type="slidenum">
              <a:rPr lang="en-US" smtClean="0"/>
              <a:t>2</a:t>
            </a:fld>
            <a:endParaRPr lang="en-US"/>
          </a:p>
        </p:txBody>
      </p:sp>
    </p:spTree>
    <p:extLst>
      <p:ext uri="{BB962C8B-B14F-4D97-AF65-F5344CB8AC3E}">
        <p14:creationId xmlns:p14="http://schemas.microsoft.com/office/powerpoint/2010/main" val="3168484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D3FBD-CB60-8903-26DD-CF7F102B3FAA}"/>
              </a:ext>
            </a:extLst>
          </p:cNvPr>
          <p:cNvSpPr>
            <a:spLocks noGrp="1"/>
          </p:cNvSpPr>
          <p:nvPr>
            <p:ph type="title"/>
          </p:nvPr>
        </p:nvSpPr>
        <p:spPr/>
        <p:txBody>
          <a:bodyPr>
            <a:normAutofit/>
          </a:bodyPr>
          <a:lstStyle/>
          <a:p>
            <a:r>
              <a:rPr lang="en-US" dirty="0"/>
              <a:t>PROJECT HIGHLIGHTS (SKY - Personal AI Assistant)</a:t>
            </a:r>
            <a:br>
              <a:rPr lang="en-US" dirty="0"/>
            </a:br>
            <a:endParaRPr lang="en-US" dirty="0"/>
          </a:p>
        </p:txBody>
      </p:sp>
      <p:sp>
        <p:nvSpPr>
          <p:cNvPr id="3" name="Content Placeholder 2">
            <a:extLst>
              <a:ext uri="{FF2B5EF4-FFF2-40B4-BE49-F238E27FC236}">
                <a16:creationId xmlns:a16="http://schemas.microsoft.com/office/drawing/2014/main" id="{139E023A-1433-6648-EB71-B8DF721FA643}"/>
              </a:ext>
            </a:extLst>
          </p:cNvPr>
          <p:cNvSpPr>
            <a:spLocks noGrp="1"/>
          </p:cNvSpPr>
          <p:nvPr>
            <p:ph sz="half" idx="1"/>
          </p:nvPr>
        </p:nvSpPr>
        <p:spPr>
          <a:xfrm>
            <a:off x="644768" y="1825625"/>
            <a:ext cx="7518843" cy="4351339"/>
          </a:xfrm>
        </p:spPr>
        <p:txBody>
          <a:bodyPr>
            <a:normAutofit/>
          </a:bodyPr>
          <a:lstStyle/>
          <a:p>
            <a:pPr marL="0" indent="0">
              <a:buNone/>
            </a:pPr>
            <a:r>
              <a:rPr lang="en-US" sz="2000" u="sng" dirty="0"/>
              <a:t>Key Results and Outcomes</a:t>
            </a:r>
            <a:r>
              <a:rPr lang="en-US" sz="2000" dirty="0"/>
              <a:t> :</a:t>
            </a:r>
          </a:p>
          <a:p>
            <a:pPr>
              <a:lnSpc>
                <a:spcPct val="100000"/>
              </a:lnSpc>
            </a:pPr>
            <a:r>
              <a:rPr lang="en-US" sz="1600" b="1" dirty="0"/>
              <a:t>Finetuned BART model : </a:t>
            </a:r>
            <a:r>
              <a:rPr lang="en-US" sz="1600" dirty="0"/>
              <a:t>Text generation</a:t>
            </a:r>
          </a:p>
          <a:p>
            <a:pPr>
              <a:lnSpc>
                <a:spcPct val="100000"/>
              </a:lnSpc>
            </a:pPr>
            <a:r>
              <a:rPr lang="en-US" sz="1600" b="1" dirty="0"/>
              <a:t>Speech to text (STT) :</a:t>
            </a:r>
            <a:r>
              <a:rPr lang="en-US" sz="1600" dirty="0"/>
              <a:t>  Voice control</a:t>
            </a:r>
          </a:p>
          <a:p>
            <a:pPr>
              <a:lnSpc>
                <a:spcPct val="100000"/>
              </a:lnSpc>
            </a:pPr>
            <a:r>
              <a:rPr lang="en-US" sz="1600" b="1" dirty="0"/>
              <a:t>Text to speech (TTS) : </a:t>
            </a:r>
            <a:r>
              <a:rPr lang="en-US" sz="1600" dirty="0"/>
              <a:t>Handsfree interaction</a:t>
            </a:r>
          </a:p>
          <a:p>
            <a:pPr>
              <a:lnSpc>
                <a:spcPct val="100000"/>
              </a:lnSpc>
            </a:pPr>
            <a:r>
              <a:rPr lang="en-US" sz="1600" b="1" dirty="0"/>
              <a:t>OCR Pipeline : </a:t>
            </a:r>
            <a:r>
              <a:rPr lang="en-US" sz="1600" dirty="0"/>
              <a:t>Screen interaction with SKY-AI</a:t>
            </a:r>
          </a:p>
          <a:p>
            <a:pPr>
              <a:lnSpc>
                <a:spcPct val="100000"/>
              </a:lnSpc>
            </a:pPr>
            <a:r>
              <a:rPr lang="en-US" sz="1600" b="1" dirty="0"/>
              <a:t>Job Search Functionality : </a:t>
            </a:r>
            <a:r>
              <a:rPr lang="en-US" sz="1600" dirty="0"/>
              <a:t>Voice controlled job search (100 jobs in 10 seconds)</a:t>
            </a:r>
          </a:p>
          <a:p>
            <a:pPr>
              <a:lnSpc>
                <a:spcPct val="100000"/>
              </a:lnSpc>
            </a:pPr>
            <a:r>
              <a:rPr lang="en-US" sz="1600" b="1" dirty="0"/>
              <a:t>Resume &amp; Cover Letter Tailoring : </a:t>
            </a:r>
            <a:r>
              <a:rPr lang="en-US" sz="1600" dirty="0"/>
              <a:t>Claude API</a:t>
            </a:r>
          </a:p>
          <a:p>
            <a:pPr>
              <a:lnSpc>
                <a:spcPct val="100000"/>
              </a:lnSpc>
            </a:pPr>
            <a:r>
              <a:rPr lang="en-US" sz="1600" b="1" dirty="0"/>
              <a:t>Knowledge Graphs : </a:t>
            </a:r>
            <a:r>
              <a:rPr lang="en-US" sz="1600" dirty="0"/>
              <a:t>Relations between texts</a:t>
            </a:r>
          </a:p>
          <a:p>
            <a:pPr>
              <a:lnSpc>
                <a:spcPct val="100000"/>
              </a:lnSpc>
            </a:pPr>
            <a:r>
              <a:rPr lang="en-US" sz="1600" b="1" dirty="0"/>
              <a:t>Retrieval Augmented Generation (RAG) using Knowledge Graph Agents :</a:t>
            </a:r>
            <a:r>
              <a:rPr lang="en-US" sz="1600" dirty="0"/>
              <a:t> Relevant text retrieval in 1 sec using LLM Agents</a:t>
            </a:r>
          </a:p>
          <a:p>
            <a:endParaRPr lang="en-US" sz="1600" dirty="0"/>
          </a:p>
          <a:p>
            <a:endParaRPr lang="en-US" sz="1600" dirty="0"/>
          </a:p>
          <a:p>
            <a:endParaRPr lang="en-US" sz="2400" dirty="0"/>
          </a:p>
        </p:txBody>
      </p:sp>
      <p:sp>
        <p:nvSpPr>
          <p:cNvPr id="5" name="Content Placeholder 4">
            <a:extLst>
              <a:ext uri="{FF2B5EF4-FFF2-40B4-BE49-F238E27FC236}">
                <a16:creationId xmlns:a16="http://schemas.microsoft.com/office/drawing/2014/main" id="{4633FAF0-0022-3DE0-1CB7-B676C0F84C53}"/>
              </a:ext>
            </a:extLst>
          </p:cNvPr>
          <p:cNvSpPr>
            <a:spLocks noGrp="1"/>
          </p:cNvSpPr>
          <p:nvPr>
            <p:ph sz="half" idx="2"/>
          </p:nvPr>
        </p:nvSpPr>
        <p:spPr>
          <a:xfrm>
            <a:off x="8323868" y="1825625"/>
            <a:ext cx="3029932" cy="4351339"/>
          </a:xfrm>
        </p:spPr>
        <p:txBody>
          <a:bodyPr/>
          <a:lstStyle/>
          <a:p>
            <a:pPr marL="0" indent="0">
              <a:buNone/>
            </a:pPr>
            <a:r>
              <a:rPr lang="en-US" u="sng" dirty="0"/>
              <a:t>Tech Stack</a:t>
            </a:r>
            <a:r>
              <a:rPr lang="en-US" dirty="0"/>
              <a:t> :</a:t>
            </a:r>
          </a:p>
          <a:p>
            <a:pPr>
              <a:buFont typeface="Wingdings" panose="05000000000000000000" pitchFamily="2" charset="2"/>
              <a:buChar char="Ø"/>
            </a:pPr>
            <a:r>
              <a:rPr lang="en-IN" dirty="0"/>
              <a:t>Python, Deep Learning</a:t>
            </a:r>
          </a:p>
          <a:p>
            <a:pPr>
              <a:buFont typeface="Wingdings" panose="05000000000000000000" pitchFamily="2" charset="2"/>
              <a:buChar char="Ø"/>
            </a:pPr>
            <a:r>
              <a:rPr lang="en-IN" dirty="0"/>
              <a:t>Python, STT API</a:t>
            </a:r>
          </a:p>
          <a:p>
            <a:pPr>
              <a:buFont typeface="Wingdings" panose="05000000000000000000" pitchFamily="2" charset="2"/>
              <a:buChar char="Ø"/>
            </a:pPr>
            <a:r>
              <a:rPr lang="en-IN" dirty="0"/>
              <a:t>Python, TTS API</a:t>
            </a:r>
          </a:p>
          <a:p>
            <a:pPr>
              <a:buFont typeface="Wingdings" panose="05000000000000000000" pitchFamily="2" charset="2"/>
              <a:buChar char="Ø"/>
            </a:pPr>
            <a:r>
              <a:rPr lang="en-IN" dirty="0"/>
              <a:t>Python, OCR, LLM</a:t>
            </a:r>
          </a:p>
          <a:p>
            <a:pPr>
              <a:buFont typeface="Wingdings" panose="05000000000000000000" pitchFamily="2" charset="2"/>
              <a:buChar char="Ø"/>
            </a:pPr>
            <a:r>
              <a:rPr lang="en-IN" dirty="0"/>
              <a:t>Python, Selenium, LLM</a:t>
            </a:r>
          </a:p>
          <a:p>
            <a:pPr>
              <a:buFont typeface="Wingdings" panose="05000000000000000000" pitchFamily="2" charset="2"/>
              <a:buChar char="Ø"/>
            </a:pPr>
            <a:endParaRPr lang="en-IN" dirty="0"/>
          </a:p>
          <a:p>
            <a:pPr>
              <a:buFont typeface="Wingdings" panose="05000000000000000000" pitchFamily="2" charset="2"/>
              <a:buChar char="Ø"/>
            </a:pPr>
            <a:r>
              <a:rPr lang="en-IN" dirty="0"/>
              <a:t>Python, LLM</a:t>
            </a:r>
          </a:p>
          <a:p>
            <a:pPr>
              <a:buFont typeface="Wingdings" panose="05000000000000000000" pitchFamily="2" charset="2"/>
              <a:buChar char="Ø"/>
            </a:pPr>
            <a:r>
              <a:rPr lang="en-IN" dirty="0"/>
              <a:t>Python, Network Graphs</a:t>
            </a:r>
          </a:p>
          <a:p>
            <a:pPr>
              <a:buFont typeface="Wingdings" panose="05000000000000000000" pitchFamily="2" charset="2"/>
              <a:buChar char="Ø"/>
            </a:pPr>
            <a:r>
              <a:rPr lang="en-IN" dirty="0"/>
              <a:t>Python, LLM Agents</a:t>
            </a:r>
          </a:p>
          <a:p>
            <a:endParaRPr lang="en-IN" dirty="0"/>
          </a:p>
          <a:p>
            <a:endParaRPr lang="en-IN" dirty="0"/>
          </a:p>
        </p:txBody>
      </p:sp>
      <p:sp>
        <p:nvSpPr>
          <p:cNvPr id="4" name="Slide Number Placeholder 3">
            <a:extLst>
              <a:ext uri="{FF2B5EF4-FFF2-40B4-BE49-F238E27FC236}">
                <a16:creationId xmlns:a16="http://schemas.microsoft.com/office/drawing/2014/main" id="{AC4D0FD9-682F-F157-0CB2-9DCF6CB6ED82}"/>
              </a:ext>
            </a:extLst>
          </p:cNvPr>
          <p:cNvSpPr>
            <a:spLocks noGrp="1"/>
          </p:cNvSpPr>
          <p:nvPr>
            <p:ph type="sldNum" sz="quarter" idx="12"/>
          </p:nvPr>
        </p:nvSpPr>
        <p:spPr/>
        <p:txBody>
          <a:bodyPr/>
          <a:lstStyle/>
          <a:p>
            <a:fld id="{AF566841-F213-4D51-B1D5-0B48849A4FB2}" type="slidenum">
              <a:rPr lang="en-US" smtClean="0"/>
              <a:t>3</a:t>
            </a:fld>
            <a:endParaRPr lang="en-US"/>
          </a:p>
        </p:txBody>
      </p:sp>
      <p:sp>
        <p:nvSpPr>
          <p:cNvPr id="8" name="TextBox 7">
            <a:extLst>
              <a:ext uri="{FF2B5EF4-FFF2-40B4-BE49-F238E27FC236}">
                <a16:creationId xmlns:a16="http://schemas.microsoft.com/office/drawing/2014/main" id="{EBAFCCC9-F87F-A4B7-08F1-E13BBA1FC58F}"/>
              </a:ext>
            </a:extLst>
          </p:cNvPr>
          <p:cNvSpPr txBox="1"/>
          <p:nvPr/>
        </p:nvSpPr>
        <p:spPr>
          <a:xfrm>
            <a:off x="595968" y="913335"/>
            <a:ext cx="9930219" cy="369332"/>
          </a:xfrm>
          <a:prstGeom prst="rect">
            <a:avLst/>
          </a:prstGeom>
          <a:noFill/>
        </p:spPr>
        <p:txBody>
          <a:bodyPr wrap="none" rtlCol="0">
            <a:spAutoFit/>
          </a:bodyPr>
          <a:lstStyle/>
          <a:p>
            <a:r>
              <a:rPr lang="en-US" dirty="0"/>
              <a:t>	This project was independently created without reliance on external assistance, including GPT.</a:t>
            </a:r>
          </a:p>
        </p:txBody>
      </p:sp>
    </p:spTree>
    <p:extLst>
      <p:ext uri="{BB962C8B-B14F-4D97-AF65-F5344CB8AC3E}">
        <p14:creationId xmlns:p14="http://schemas.microsoft.com/office/powerpoint/2010/main" val="2758461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C4B74B-409A-5004-555A-371BE74CCC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C7E2C1-CAF8-33D6-0230-4E2A8DDBA162}"/>
              </a:ext>
            </a:extLst>
          </p:cNvPr>
          <p:cNvSpPr>
            <a:spLocks noGrp="1"/>
          </p:cNvSpPr>
          <p:nvPr>
            <p:ph type="title"/>
          </p:nvPr>
        </p:nvSpPr>
        <p:spPr>
          <a:xfrm>
            <a:off x="644769" y="216035"/>
            <a:ext cx="10710619" cy="695579"/>
          </a:xfrm>
        </p:spPr>
        <p:txBody>
          <a:bodyPr>
            <a:normAutofit fontScale="90000"/>
          </a:bodyPr>
          <a:lstStyle/>
          <a:p>
            <a:r>
              <a:rPr lang="en-US" dirty="0"/>
              <a:t>PROJECT HIGHLIGHTS (SKY - Personal AI Assistant)</a:t>
            </a:r>
            <a:br>
              <a:rPr lang="en-US" dirty="0"/>
            </a:br>
            <a:endParaRPr lang="en-US" dirty="0"/>
          </a:p>
        </p:txBody>
      </p:sp>
      <p:sp>
        <p:nvSpPr>
          <p:cNvPr id="3" name="Content Placeholder 2">
            <a:extLst>
              <a:ext uri="{FF2B5EF4-FFF2-40B4-BE49-F238E27FC236}">
                <a16:creationId xmlns:a16="http://schemas.microsoft.com/office/drawing/2014/main" id="{FEC3247D-E1B0-BA34-41B6-94159CFCFC77}"/>
              </a:ext>
            </a:extLst>
          </p:cNvPr>
          <p:cNvSpPr>
            <a:spLocks noGrp="1"/>
          </p:cNvSpPr>
          <p:nvPr>
            <p:ph sz="half" idx="1"/>
          </p:nvPr>
        </p:nvSpPr>
        <p:spPr>
          <a:xfrm>
            <a:off x="644769" y="1204639"/>
            <a:ext cx="5181600" cy="4988244"/>
          </a:xfrm>
        </p:spPr>
        <p:txBody>
          <a:bodyPr>
            <a:normAutofit/>
          </a:bodyPr>
          <a:lstStyle/>
          <a:p>
            <a:pPr marL="0" indent="0">
              <a:buNone/>
            </a:pPr>
            <a:r>
              <a:rPr lang="en-US" sz="2000" u="sng" dirty="0"/>
              <a:t>Deep Learning Techniques</a:t>
            </a:r>
            <a:r>
              <a:rPr lang="en-US" sz="2000" dirty="0"/>
              <a:t> :</a:t>
            </a:r>
          </a:p>
          <a:p>
            <a:pPr>
              <a:lnSpc>
                <a:spcPct val="100000"/>
              </a:lnSpc>
            </a:pPr>
            <a:r>
              <a:rPr lang="en-US" sz="1600" b="1" dirty="0"/>
              <a:t>Finetuned BART model </a:t>
            </a:r>
            <a:r>
              <a:rPr lang="en-US" sz="1600" dirty="0"/>
              <a:t>for text generation.</a:t>
            </a:r>
          </a:p>
          <a:p>
            <a:pPr>
              <a:lnSpc>
                <a:spcPct val="100000"/>
              </a:lnSpc>
            </a:pPr>
            <a:r>
              <a:rPr lang="en-US" sz="1600" b="1" dirty="0"/>
              <a:t>Finetuning T5 model </a:t>
            </a:r>
            <a:r>
              <a:rPr lang="en-US" sz="1600" dirty="0"/>
              <a:t>for Python code generation.</a:t>
            </a:r>
          </a:p>
          <a:p>
            <a:pPr>
              <a:lnSpc>
                <a:spcPct val="100000"/>
              </a:lnSpc>
            </a:pPr>
            <a:r>
              <a:rPr lang="en-US" sz="1600" b="1" dirty="0"/>
              <a:t>Finetuned BART model </a:t>
            </a:r>
            <a:r>
              <a:rPr lang="en-US" sz="1600" dirty="0"/>
              <a:t>for query rewriting.</a:t>
            </a:r>
          </a:p>
          <a:p>
            <a:pPr>
              <a:lnSpc>
                <a:spcPct val="100000"/>
              </a:lnSpc>
            </a:pPr>
            <a:r>
              <a:rPr lang="en-US" sz="1600" b="1" dirty="0"/>
              <a:t>Finetuned BART model </a:t>
            </a:r>
            <a:r>
              <a:rPr lang="en-US" sz="1600" dirty="0"/>
              <a:t>for Domain, Keywords and Topic extraction.</a:t>
            </a:r>
          </a:p>
          <a:p>
            <a:pPr>
              <a:lnSpc>
                <a:spcPct val="100000"/>
              </a:lnSpc>
            </a:pPr>
            <a:r>
              <a:rPr lang="en-US" sz="1600" b="1" dirty="0"/>
              <a:t>Trained a LSTM model </a:t>
            </a:r>
            <a:r>
              <a:rPr lang="en-US" sz="1600" dirty="0"/>
              <a:t>from scratch to translate English to French.</a:t>
            </a:r>
          </a:p>
          <a:p>
            <a:pPr>
              <a:lnSpc>
                <a:spcPct val="100000"/>
              </a:lnSpc>
            </a:pPr>
            <a:r>
              <a:rPr lang="en-US" sz="1600" b="1" dirty="0"/>
              <a:t>Training a LLM Agent </a:t>
            </a:r>
            <a:r>
              <a:rPr lang="en-US" sz="1600" dirty="0"/>
              <a:t>for knowledge graph traversing.</a:t>
            </a:r>
          </a:p>
          <a:p>
            <a:pPr>
              <a:lnSpc>
                <a:spcPct val="100000"/>
              </a:lnSpc>
            </a:pPr>
            <a:r>
              <a:rPr lang="en-US" sz="1600" b="1" dirty="0"/>
              <a:t>Utilized Pre-trained STT and TTS model</a:t>
            </a:r>
            <a:r>
              <a:rPr lang="en-US" sz="1600" dirty="0"/>
              <a:t> for handsfree conversation.</a:t>
            </a:r>
          </a:p>
          <a:p>
            <a:pPr>
              <a:lnSpc>
                <a:spcPct val="100000"/>
              </a:lnSpc>
            </a:pPr>
            <a:r>
              <a:rPr lang="en-US" sz="1600" b="1" dirty="0"/>
              <a:t>Trained a LLM model </a:t>
            </a:r>
            <a:r>
              <a:rPr lang="en-US" sz="1600" dirty="0"/>
              <a:t>for user sentiment.</a:t>
            </a:r>
          </a:p>
          <a:p>
            <a:endParaRPr lang="en-US" sz="1600" dirty="0"/>
          </a:p>
          <a:p>
            <a:endParaRPr lang="en-US" sz="2400" dirty="0"/>
          </a:p>
        </p:txBody>
      </p:sp>
      <p:sp>
        <p:nvSpPr>
          <p:cNvPr id="4" name="Slide Number Placeholder 3">
            <a:extLst>
              <a:ext uri="{FF2B5EF4-FFF2-40B4-BE49-F238E27FC236}">
                <a16:creationId xmlns:a16="http://schemas.microsoft.com/office/drawing/2014/main" id="{F23B0DCE-C22E-F1A5-7C9C-A4821770F877}"/>
              </a:ext>
            </a:extLst>
          </p:cNvPr>
          <p:cNvSpPr>
            <a:spLocks noGrp="1"/>
          </p:cNvSpPr>
          <p:nvPr>
            <p:ph type="sldNum" sz="quarter" idx="12"/>
          </p:nvPr>
        </p:nvSpPr>
        <p:spPr/>
        <p:txBody>
          <a:bodyPr/>
          <a:lstStyle/>
          <a:p>
            <a:fld id="{AF566841-F213-4D51-B1D5-0B48849A4FB2}" type="slidenum">
              <a:rPr lang="en-US" smtClean="0"/>
              <a:t>4</a:t>
            </a:fld>
            <a:endParaRPr lang="en-US"/>
          </a:p>
        </p:txBody>
      </p:sp>
      <p:sp>
        <p:nvSpPr>
          <p:cNvPr id="7" name="Content Placeholder 4">
            <a:extLst>
              <a:ext uri="{FF2B5EF4-FFF2-40B4-BE49-F238E27FC236}">
                <a16:creationId xmlns:a16="http://schemas.microsoft.com/office/drawing/2014/main" id="{3A6882D7-D2DA-CC4E-A79B-95203E9FD5C6}"/>
              </a:ext>
            </a:extLst>
          </p:cNvPr>
          <p:cNvSpPr>
            <a:spLocks noGrp="1"/>
          </p:cNvSpPr>
          <p:nvPr>
            <p:ph sz="half" idx="2"/>
          </p:nvPr>
        </p:nvSpPr>
        <p:spPr>
          <a:xfrm>
            <a:off x="6173788" y="1204849"/>
            <a:ext cx="5181600" cy="4987925"/>
          </a:xfrm>
        </p:spPr>
        <p:txBody>
          <a:bodyPr>
            <a:normAutofit lnSpcReduction="10000"/>
          </a:bodyPr>
          <a:lstStyle/>
          <a:p>
            <a:pPr marL="0" indent="0">
              <a:buNone/>
            </a:pPr>
            <a:r>
              <a:rPr lang="en-US" sz="2000" u="sng" dirty="0"/>
              <a:t>My Role (Project Creator) </a:t>
            </a:r>
            <a:r>
              <a:rPr lang="en-US" sz="2000" dirty="0"/>
              <a:t>:</a:t>
            </a:r>
            <a:r>
              <a:rPr lang="en-US" sz="2000" u="sng" dirty="0"/>
              <a:t> </a:t>
            </a:r>
          </a:p>
          <a:p>
            <a:pPr>
              <a:lnSpc>
                <a:spcPct val="110000"/>
              </a:lnSpc>
            </a:pPr>
            <a:r>
              <a:rPr lang="en-US" sz="1600" b="1" dirty="0"/>
              <a:t>Ideated and architected the entire project</a:t>
            </a:r>
            <a:r>
              <a:rPr lang="en-US" sz="1600" dirty="0"/>
              <a:t>.</a:t>
            </a:r>
          </a:p>
          <a:p>
            <a:r>
              <a:rPr lang="en-US" sz="1600" b="1" dirty="0"/>
              <a:t>Assembled a custom 4090 GPU</a:t>
            </a:r>
            <a:r>
              <a:rPr lang="en-US" sz="1600" dirty="0"/>
              <a:t> (24 GB VRAM) system for model training.</a:t>
            </a:r>
          </a:p>
          <a:p>
            <a:r>
              <a:rPr lang="en-US" sz="1600" b="1" dirty="0"/>
              <a:t>Cleaned and transformed 40+ datasets</a:t>
            </a:r>
            <a:r>
              <a:rPr lang="en-US" sz="1600" dirty="0"/>
              <a:t> from huggingface for model training using </a:t>
            </a:r>
            <a:r>
              <a:rPr lang="en-US" sz="1600" b="1" dirty="0"/>
              <a:t>PySpark</a:t>
            </a:r>
            <a:r>
              <a:rPr lang="en-US" sz="1600" dirty="0"/>
              <a:t>.</a:t>
            </a:r>
          </a:p>
          <a:p>
            <a:r>
              <a:rPr lang="en-US" sz="1600" b="1" dirty="0"/>
              <a:t>Utilized</a:t>
            </a:r>
            <a:r>
              <a:rPr lang="en-US" sz="1600" dirty="0"/>
              <a:t> </a:t>
            </a:r>
            <a:r>
              <a:rPr lang="en-US" sz="1600" b="1" dirty="0"/>
              <a:t>OCR technology</a:t>
            </a:r>
            <a:r>
              <a:rPr lang="en-US" sz="1600" dirty="0"/>
              <a:t> for extracting text from user screen.</a:t>
            </a:r>
          </a:p>
          <a:p>
            <a:r>
              <a:rPr lang="en-US" sz="1600" b="1" dirty="0"/>
              <a:t>Developed sophisticated code for scraping jobs </a:t>
            </a:r>
            <a:r>
              <a:rPr lang="en-US" sz="1600" dirty="0"/>
              <a:t>from internet using selenium module and transforming the data into tabular format.</a:t>
            </a:r>
          </a:p>
          <a:p>
            <a:r>
              <a:rPr lang="en-US" sz="1600" b="1" dirty="0"/>
              <a:t>Wrote the code to automatically tailor </a:t>
            </a:r>
            <a:r>
              <a:rPr lang="en-US" sz="1600" dirty="0"/>
              <a:t>the resume and cover letter specific to job skills and responsibilities.</a:t>
            </a:r>
          </a:p>
          <a:p>
            <a:r>
              <a:rPr lang="en-US" sz="1600" b="1" dirty="0"/>
              <a:t>Created</a:t>
            </a:r>
            <a:r>
              <a:rPr lang="en-US" sz="1600" dirty="0"/>
              <a:t> </a:t>
            </a:r>
            <a:r>
              <a:rPr lang="en-US" sz="1600" b="1" dirty="0"/>
              <a:t>highly optimized code</a:t>
            </a:r>
            <a:r>
              <a:rPr lang="en-US" sz="1600" dirty="0"/>
              <a:t> for generating a knowledge graph of a website and pdf.</a:t>
            </a:r>
          </a:p>
          <a:p>
            <a:r>
              <a:rPr lang="en-US" sz="1600" b="1" dirty="0"/>
              <a:t>Mined and cleaned 2 Million websites</a:t>
            </a:r>
            <a:r>
              <a:rPr lang="en-US" sz="1600" dirty="0"/>
              <a:t> from internet for training the LLM agent.</a:t>
            </a:r>
          </a:p>
        </p:txBody>
      </p:sp>
    </p:spTree>
    <p:extLst>
      <p:ext uri="{BB962C8B-B14F-4D97-AF65-F5344CB8AC3E}">
        <p14:creationId xmlns:p14="http://schemas.microsoft.com/office/powerpoint/2010/main" val="1918987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CF6A159-9FC6-CF4F-9446-8E1642CD0CD4}"/>
              </a:ext>
            </a:extLst>
          </p:cNvPr>
          <p:cNvSpPr>
            <a:spLocks noGrp="1"/>
          </p:cNvSpPr>
          <p:nvPr>
            <p:ph sz="half" idx="1"/>
          </p:nvPr>
        </p:nvSpPr>
        <p:spPr>
          <a:xfrm>
            <a:off x="644768" y="1082472"/>
            <a:ext cx="10710619" cy="5023509"/>
          </a:xfrm>
        </p:spPr>
        <p:txBody>
          <a:bodyPr>
            <a:normAutofit/>
          </a:bodyPr>
          <a:lstStyle/>
          <a:p>
            <a:pPr marL="0" indent="0">
              <a:lnSpc>
                <a:spcPct val="100000"/>
              </a:lnSpc>
              <a:buNone/>
            </a:pPr>
            <a:r>
              <a:rPr lang="en-US" altLang="en-US" sz="1600" u="sng" dirty="0"/>
              <a:t>Novelty of work compared to existing work</a:t>
            </a:r>
            <a:r>
              <a:rPr lang="en-US" sz="1600" u="sng" dirty="0"/>
              <a:t>: </a:t>
            </a:r>
          </a:p>
          <a:p>
            <a:pPr>
              <a:lnSpc>
                <a:spcPct val="100000"/>
              </a:lnSpc>
            </a:pPr>
            <a:r>
              <a:rPr lang="en-US" sz="1600" b="1" dirty="0"/>
              <a:t>1) OCR Technology for Screen Interaction</a:t>
            </a:r>
            <a:br>
              <a:rPr lang="en-US" sz="1600" dirty="0"/>
            </a:br>
            <a:r>
              <a:rPr lang="en-US" sz="1600" dirty="0"/>
              <a:t>Existing work typically focuses on OCR for document or image text extraction, but this project extends its application to real-time screen interaction, enabling dynamic text recognition and processing directly from the user's screen.</a:t>
            </a:r>
          </a:p>
          <a:p>
            <a:pPr>
              <a:lnSpc>
                <a:spcPct val="100000"/>
              </a:lnSpc>
            </a:pPr>
            <a:r>
              <a:rPr lang="en-US" sz="1600" b="1" dirty="0"/>
              <a:t>2) Job Search with Resume Tailoring, Cover Letter Customization, and Cold Emailing</a:t>
            </a:r>
            <a:br>
              <a:rPr lang="en-US" sz="1600" dirty="0"/>
            </a:br>
            <a:r>
              <a:rPr lang="en-US" sz="1600" dirty="0"/>
              <a:t>While existing job search platforms provide basic job listings, this project enhances the process by integrating resume tailoring, personalized cover letter generation, and automated cold emailing, providing a more streamlined and tailored approach for job seekers.</a:t>
            </a:r>
          </a:p>
          <a:p>
            <a:pPr>
              <a:lnSpc>
                <a:spcPct val="100000"/>
              </a:lnSpc>
            </a:pPr>
            <a:r>
              <a:rPr lang="en-US" sz="1600" b="1" dirty="0"/>
              <a:t>3) RAG Using Knowledge Graphs</a:t>
            </a:r>
            <a:br>
              <a:rPr lang="en-US" sz="1600" dirty="0"/>
            </a:br>
            <a:r>
              <a:rPr lang="en-US" sz="1600" dirty="0"/>
              <a:t>Existing work often utilizes traditional search or retrieval methods, but this project introduces a Retrieval-Augmented Generation (RAG) model enhanced by knowledge graphs, improving the relevance and accuracy of information retrieval and response generation.</a:t>
            </a:r>
          </a:p>
          <a:p>
            <a:pPr>
              <a:lnSpc>
                <a:spcPct val="100000"/>
              </a:lnSpc>
            </a:pPr>
            <a:r>
              <a:rPr lang="en-US" sz="1600" b="1" dirty="0"/>
              <a:t>4) Storing User Profiles Based on Past Conversations</a:t>
            </a:r>
            <a:br>
              <a:rPr lang="en-US" sz="1600" dirty="0"/>
            </a:br>
            <a:r>
              <a:rPr lang="en-US" sz="1600" dirty="0"/>
              <a:t>Most systems store static user data however, this project introduces a dynamic approach by creating user profiles that evolve based on ongoing interactions, allowing for more personalized and contextually relevant responses over time.</a:t>
            </a:r>
          </a:p>
          <a:p>
            <a:endParaRPr lang="en-US" dirty="0"/>
          </a:p>
        </p:txBody>
      </p:sp>
      <p:sp>
        <p:nvSpPr>
          <p:cNvPr id="5" name="Slide Number Placeholder 4">
            <a:extLst>
              <a:ext uri="{FF2B5EF4-FFF2-40B4-BE49-F238E27FC236}">
                <a16:creationId xmlns:a16="http://schemas.microsoft.com/office/drawing/2014/main" id="{1BBB24A2-9690-3604-67E9-632E5E04D17D}"/>
              </a:ext>
            </a:extLst>
          </p:cNvPr>
          <p:cNvSpPr>
            <a:spLocks noGrp="1"/>
          </p:cNvSpPr>
          <p:nvPr>
            <p:ph type="sldNum" sz="quarter" idx="12"/>
          </p:nvPr>
        </p:nvSpPr>
        <p:spPr/>
        <p:txBody>
          <a:bodyPr/>
          <a:lstStyle/>
          <a:p>
            <a:fld id="{AF566841-F213-4D51-B1D5-0B48849A4FB2}" type="slidenum">
              <a:rPr lang="en-US" smtClean="0"/>
              <a:t>5</a:t>
            </a:fld>
            <a:endParaRPr lang="en-US"/>
          </a:p>
        </p:txBody>
      </p:sp>
      <p:sp>
        <p:nvSpPr>
          <p:cNvPr id="6" name="Title 1">
            <a:extLst>
              <a:ext uri="{FF2B5EF4-FFF2-40B4-BE49-F238E27FC236}">
                <a16:creationId xmlns:a16="http://schemas.microsoft.com/office/drawing/2014/main" id="{DAFF644B-ECD8-CB42-C547-AD3B1521C9E3}"/>
              </a:ext>
            </a:extLst>
          </p:cNvPr>
          <p:cNvSpPr>
            <a:spLocks noGrp="1"/>
          </p:cNvSpPr>
          <p:nvPr>
            <p:ph type="title"/>
          </p:nvPr>
        </p:nvSpPr>
        <p:spPr>
          <a:xfrm>
            <a:off x="644769" y="216035"/>
            <a:ext cx="10710619" cy="695579"/>
          </a:xfrm>
        </p:spPr>
        <p:txBody>
          <a:bodyPr>
            <a:normAutofit fontScale="90000"/>
          </a:bodyPr>
          <a:lstStyle/>
          <a:p>
            <a:r>
              <a:rPr lang="en-US" dirty="0"/>
              <a:t>PROJECT HIGHLIGHTS (SKY - Personal AI Assistant)</a:t>
            </a:r>
            <a:br>
              <a:rPr lang="en-US" dirty="0"/>
            </a:br>
            <a:endParaRPr lang="en-US" dirty="0"/>
          </a:p>
        </p:txBody>
      </p:sp>
    </p:spTree>
    <p:extLst>
      <p:ext uri="{BB962C8B-B14F-4D97-AF65-F5344CB8AC3E}">
        <p14:creationId xmlns:p14="http://schemas.microsoft.com/office/powerpoint/2010/main" val="16062644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D04AC9-9018-FF4E-B1D8-4A2CBA40A3F4}"/>
              </a:ext>
            </a:extLst>
          </p:cNvPr>
          <p:cNvSpPr>
            <a:spLocks noGrp="1"/>
          </p:cNvSpPr>
          <p:nvPr>
            <p:ph sz="half" idx="1"/>
          </p:nvPr>
        </p:nvSpPr>
        <p:spPr>
          <a:xfrm>
            <a:off x="644768" y="911615"/>
            <a:ext cx="10710619" cy="5265350"/>
          </a:xfrm>
        </p:spPr>
        <p:txBody>
          <a:bodyPr>
            <a:normAutofit/>
          </a:bodyPr>
          <a:lstStyle/>
          <a:p>
            <a:endParaRPr lang="en-US" sz="1600" dirty="0"/>
          </a:p>
          <a:p>
            <a:r>
              <a:rPr lang="en-US" sz="1600" dirty="0"/>
              <a:t>This project innovates by using real-time OCR for screen interaction, automating job search with tailored resumes, cover letters, and cold emailing. It enhances RAG with knowledge graphs for more relevant responses and stores dynamic user profiles for personalized interactions based on past conversations.</a:t>
            </a:r>
          </a:p>
          <a:p>
            <a:r>
              <a:rPr lang="en-US" sz="1600" dirty="0"/>
              <a:t>Initiated this project to improve the accessibility, reliability, and customization of generative AI, making it a powerful tool for professional and personal productivity.</a:t>
            </a:r>
          </a:p>
          <a:p>
            <a:pPr marL="0" indent="0">
              <a:buNone/>
            </a:pPr>
            <a:endParaRPr lang="en-US" sz="1600" dirty="0"/>
          </a:p>
          <a:p>
            <a:r>
              <a:rPr lang="en-US" sz="1600" dirty="0" err="1"/>
              <a:t>Github</a:t>
            </a:r>
            <a:r>
              <a:rPr lang="en-US" sz="1600" dirty="0"/>
              <a:t> Link : </a:t>
            </a:r>
            <a:r>
              <a:rPr lang="en-US" sz="1600" dirty="0">
                <a:hlinkClick r:id="rId2"/>
              </a:rPr>
              <a:t>https://github.com/akshayparate123/SKY-Personal-AI</a:t>
            </a:r>
            <a:endParaRPr lang="en-US" sz="1600" dirty="0"/>
          </a:p>
          <a:p>
            <a:r>
              <a:rPr lang="en-US" sz="1600" dirty="0"/>
              <a:t>Demo : </a:t>
            </a:r>
            <a:r>
              <a:rPr lang="en-US" sz="1600" dirty="0">
                <a:hlinkClick r:id="rId3"/>
              </a:rPr>
              <a:t>https://youtu.be/Hh51fsBg3ls</a:t>
            </a:r>
            <a:r>
              <a:rPr lang="en-US" sz="1600" dirty="0"/>
              <a:t> </a:t>
            </a:r>
          </a:p>
          <a:p>
            <a:endParaRPr lang="en-US" sz="1600" dirty="0"/>
          </a:p>
        </p:txBody>
      </p:sp>
      <p:sp>
        <p:nvSpPr>
          <p:cNvPr id="5" name="Slide Number Placeholder 4">
            <a:extLst>
              <a:ext uri="{FF2B5EF4-FFF2-40B4-BE49-F238E27FC236}">
                <a16:creationId xmlns:a16="http://schemas.microsoft.com/office/drawing/2014/main" id="{BECB4CF0-7584-4D6E-F4D1-A4A383312691}"/>
              </a:ext>
            </a:extLst>
          </p:cNvPr>
          <p:cNvSpPr>
            <a:spLocks noGrp="1"/>
          </p:cNvSpPr>
          <p:nvPr>
            <p:ph type="sldNum" sz="quarter" idx="12"/>
          </p:nvPr>
        </p:nvSpPr>
        <p:spPr/>
        <p:txBody>
          <a:bodyPr/>
          <a:lstStyle/>
          <a:p>
            <a:fld id="{AF566841-F213-4D51-B1D5-0B48849A4FB2}" type="slidenum">
              <a:rPr lang="en-US" smtClean="0"/>
              <a:t>6</a:t>
            </a:fld>
            <a:endParaRPr lang="en-US"/>
          </a:p>
        </p:txBody>
      </p:sp>
      <p:sp>
        <p:nvSpPr>
          <p:cNvPr id="9" name="Title 1">
            <a:extLst>
              <a:ext uri="{FF2B5EF4-FFF2-40B4-BE49-F238E27FC236}">
                <a16:creationId xmlns:a16="http://schemas.microsoft.com/office/drawing/2014/main" id="{3E368A1E-F3B7-5D90-B3FD-732D2BC4AD79}"/>
              </a:ext>
            </a:extLst>
          </p:cNvPr>
          <p:cNvSpPr>
            <a:spLocks noGrp="1"/>
          </p:cNvSpPr>
          <p:nvPr>
            <p:ph type="title"/>
          </p:nvPr>
        </p:nvSpPr>
        <p:spPr>
          <a:xfrm>
            <a:off x="644769" y="216035"/>
            <a:ext cx="10710619" cy="695579"/>
          </a:xfrm>
        </p:spPr>
        <p:txBody>
          <a:bodyPr>
            <a:normAutofit fontScale="90000"/>
          </a:bodyPr>
          <a:lstStyle/>
          <a:p>
            <a:r>
              <a:rPr lang="en-US" dirty="0"/>
              <a:t>DEMO (SKY - Personal AI Assistant)</a:t>
            </a:r>
            <a:br>
              <a:rPr lang="en-US" dirty="0"/>
            </a:br>
            <a:endParaRPr lang="en-US" dirty="0"/>
          </a:p>
        </p:txBody>
      </p:sp>
    </p:spTree>
    <p:extLst>
      <p:ext uri="{BB962C8B-B14F-4D97-AF65-F5344CB8AC3E}">
        <p14:creationId xmlns:p14="http://schemas.microsoft.com/office/powerpoint/2010/main" val="21473610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EB3352-56CF-44EB-EB8F-9D9B3CFBA6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221847-14B7-AA59-7B3D-8272F9832F4A}"/>
              </a:ext>
            </a:extLst>
          </p:cNvPr>
          <p:cNvSpPr>
            <a:spLocks noGrp="1"/>
          </p:cNvSpPr>
          <p:nvPr>
            <p:ph type="title"/>
          </p:nvPr>
        </p:nvSpPr>
        <p:spPr/>
        <p:txBody>
          <a:bodyPr>
            <a:normAutofit fontScale="90000"/>
          </a:bodyPr>
          <a:lstStyle/>
          <a:p>
            <a:r>
              <a:rPr lang="en-US" dirty="0"/>
              <a:t>PROJECT HIGHLIGHTS </a:t>
            </a:r>
            <a:br>
              <a:rPr lang="en-US" dirty="0"/>
            </a:br>
            <a:r>
              <a:rPr lang="en-US" dirty="0"/>
              <a:t>(Analysis of Adverse Drug Effects using Big Data)</a:t>
            </a:r>
            <a:br>
              <a:rPr lang="en-US" dirty="0"/>
            </a:br>
            <a:endParaRPr lang="en-US" dirty="0"/>
          </a:p>
        </p:txBody>
      </p:sp>
      <p:sp>
        <p:nvSpPr>
          <p:cNvPr id="3" name="Content Placeholder 2">
            <a:extLst>
              <a:ext uri="{FF2B5EF4-FFF2-40B4-BE49-F238E27FC236}">
                <a16:creationId xmlns:a16="http://schemas.microsoft.com/office/drawing/2014/main" id="{486ED111-DA21-73DB-166E-FF9CF0E5DB8D}"/>
              </a:ext>
            </a:extLst>
          </p:cNvPr>
          <p:cNvSpPr>
            <a:spLocks noGrp="1"/>
          </p:cNvSpPr>
          <p:nvPr>
            <p:ph sz="half" idx="1"/>
          </p:nvPr>
        </p:nvSpPr>
        <p:spPr>
          <a:xfrm>
            <a:off x="644768" y="1825625"/>
            <a:ext cx="7518843" cy="4351339"/>
          </a:xfrm>
        </p:spPr>
        <p:txBody>
          <a:bodyPr>
            <a:normAutofit/>
          </a:bodyPr>
          <a:lstStyle/>
          <a:p>
            <a:pPr marL="0" indent="0">
              <a:buNone/>
            </a:pPr>
            <a:r>
              <a:rPr lang="en-US" sz="2000" u="sng" dirty="0"/>
              <a:t>Key Results and Outcomes</a:t>
            </a:r>
            <a:r>
              <a:rPr lang="en-US" sz="2000" dirty="0"/>
              <a:t> :</a:t>
            </a:r>
          </a:p>
          <a:p>
            <a:pPr>
              <a:lnSpc>
                <a:spcPct val="100000"/>
              </a:lnSpc>
            </a:pPr>
            <a:r>
              <a:rPr lang="en-US" sz="1600" b="1" dirty="0"/>
              <a:t>Creating clusters on GCP : </a:t>
            </a:r>
            <a:r>
              <a:rPr lang="en-US" sz="1600" dirty="0"/>
              <a:t>Installing Spark on node clusters</a:t>
            </a:r>
          </a:p>
          <a:p>
            <a:pPr>
              <a:lnSpc>
                <a:spcPct val="100000"/>
              </a:lnSpc>
            </a:pPr>
            <a:r>
              <a:rPr lang="en-US" sz="1600" b="1" dirty="0"/>
              <a:t>Data scraping : </a:t>
            </a:r>
            <a:r>
              <a:rPr lang="en-US" sz="1600" dirty="0"/>
              <a:t>Downloaded</a:t>
            </a:r>
            <a:r>
              <a:rPr lang="en-US" sz="1600" b="1" dirty="0"/>
              <a:t> </a:t>
            </a:r>
            <a:r>
              <a:rPr lang="en-US" sz="1600" dirty="0"/>
              <a:t>1550 </a:t>
            </a:r>
            <a:r>
              <a:rPr lang="en-US" sz="1600" dirty="0" err="1"/>
              <a:t>json</a:t>
            </a:r>
            <a:r>
              <a:rPr lang="en-US" sz="1600" dirty="0"/>
              <a:t> zipped files</a:t>
            </a:r>
          </a:p>
          <a:p>
            <a:pPr>
              <a:lnSpc>
                <a:spcPct val="100000"/>
              </a:lnSpc>
            </a:pPr>
            <a:r>
              <a:rPr lang="en-US" sz="1600" b="1" dirty="0"/>
              <a:t>Cleaned 20 million data</a:t>
            </a:r>
            <a:endParaRPr lang="en-US" sz="1600" dirty="0"/>
          </a:p>
          <a:p>
            <a:pPr>
              <a:lnSpc>
                <a:spcPct val="100000"/>
              </a:lnSpc>
            </a:pPr>
            <a:r>
              <a:rPr lang="en-US" sz="1600" b="1" dirty="0"/>
              <a:t>ETL Pipeline : </a:t>
            </a:r>
            <a:r>
              <a:rPr lang="en-US" sz="1600" dirty="0"/>
              <a:t>Extract, Transform, Load using </a:t>
            </a:r>
            <a:r>
              <a:rPr lang="en-US" sz="1600" dirty="0" err="1"/>
              <a:t>PySpark</a:t>
            </a:r>
            <a:endParaRPr lang="en-US" sz="1600" dirty="0"/>
          </a:p>
          <a:p>
            <a:pPr>
              <a:lnSpc>
                <a:spcPct val="100000"/>
              </a:lnSpc>
            </a:pPr>
            <a:r>
              <a:rPr lang="en-US" sz="1600" b="1" dirty="0"/>
              <a:t>Principal Component Analysis : </a:t>
            </a:r>
            <a:r>
              <a:rPr lang="en-US" sz="1600" dirty="0"/>
              <a:t>Feature engineering</a:t>
            </a:r>
          </a:p>
          <a:p>
            <a:pPr>
              <a:lnSpc>
                <a:spcPct val="100000"/>
              </a:lnSpc>
            </a:pPr>
            <a:r>
              <a:rPr lang="en-US" sz="1600" b="1" dirty="0"/>
              <a:t>K-means clustering: </a:t>
            </a:r>
            <a:r>
              <a:rPr lang="en-US" sz="1600" dirty="0"/>
              <a:t>Grouping effects with respect to seriousness</a:t>
            </a:r>
          </a:p>
          <a:p>
            <a:pPr>
              <a:lnSpc>
                <a:spcPct val="100000"/>
              </a:lnSpc>
            </a:pPr>
            <a:r>
              <a:rPr lang="en-US" sz="1600" b="1" dirty="0"/>
              <a:t>Random Forest: </a:t>
            </a:r>
            <a:r>
              <a:rPr lang="en-US" sz="1600" dirty="0"/>
              <a:t>Predicting seriousness</a:t>
            </a:r>
          </a:p>
          <a:p>
            <a:pPr>
              <a:lnSpc>
                <a:spcPct val="100000"/>
              </a:lnSpc>
            </a:pPr>
            <a:r>
              <a:rPr lang="en-US" sz="1600" b="1" dirty="0"/>
              <a:t>Neural Network: </a:t>
            </a:r>
            <a:r>
              <a:rPr lang="en-US" sz="1600" dirty="0"/>
              <a:t>Predicting drug adverse effects</a:t>
            </a:r>
          </a:p>
          <a:p>
            <a:pPr>
              <a:lnSpc>
                <a:spcPct val="100000"/>
              </a:lnSpc>
            </a:pPr>
            <a:r>
              <a:rPr lang="en-US" sz="1600" b="1" dirty="0"/>
              <a:t>Power BI dashboard: </a:t>
            </a:r>
            <a:r>
              <a:rPr lang="en-US" sz="1600" dirty="0"/>
              <a:t>Visualization</a:t>
            </a:r>
          </a:p>
        </p:txBody>
      </p:sp>
      <p:sp>
        <p:nvSpPr>
          <p:cNvPr id="5" name="Content Placeholder 4">
            <a:extLst>
              <a:ext uri="{FF2B5EF4-FFF2-40B4-BE49-F238E27FC236}">
                <a16:creationId xmlns:a16="http://schemas.microsoft.com/office/drawing/2014/main" id="{BA2BDA8F-DFB8-AD0F-1EB8-37C83872535D}"/>
              </a:ext>
            </a:extLst>
          </p:cNvPr>
          <p:cNvSpPr>
            <a:spLocks noGrp="1"/>
          </p:cNvSpPr>
          <p:nvPr>
            <p:ph sz="half" idx="2"/>
          </p:nvPr>
        </p:nvSpPr>
        <p:spPr>
          <a:xfrm>
            <a:off x="8323868" y="1825625"/>
            <a:ext cx="3029932" cy="4351339"/>
          </a:xfrm>
        </p:spPr>
        <p:txBody>
          <a:bodyPr/>
          <a:lstStyle/>
          <a:p>
            <a:pPr marL="0" indent="0">
              <a:buNone/>
            </a:pPr>
            <a:r>
              <a:rPr lang="en-US" u="sng" dirty="0"/>
              <a:t>Tech Stack</a:t>
            </a:r>
            <a:r>
              <a:rPr lang="en-US" dirty="0"/>
              <a:t> :</a:t>
            </a:r>
          </a:p>
          <a:p>
            <a:pPr>
              <a:buFont typeface="Wingdings" panose="05000000000000000000" pitchFamily="2" charset="2"/>
              <a:buChar char="Ø"/>
            </a:pPr>
            <a:r>
              <a:rPr lang="en-IN" dirty="0"/>
              <a:t>GCP</a:t>
            </a:r>
          </a:p>
          <a:p>
            <a:pPr>
              <a:buFont typeface="Wingdings" panose="05000000000000000000" pitchFamily="2" charset="2"/>
              <a:buChar char="Ø"/>
            </a:pPr>
            <a:r>
              <a:rPr lang="en-IN" dirty="0"/>
              <a:t>Python, </a:t>
            </a:r>
            <a:r>
              <a:rPr lang="en-IN" dirty="0" err="1"/>
              <a:t>BeautifulSoup</a:t>
            </a:r>
            <a:endParaRPr lang="en-IN" dirty="0"/>
          </a:p>
          <a:p>
            <a:pPr>
              <a:buFont typeface="Wingdings" panose="05000000000000000000" pitchFamily="2" charset="2"/>
              <a:buChar char="Ø"/>
            </a:pPr>
            <a:r>
              <a:rPr lang="en-IN" dirty="0" err="1"/>
              <a:t>PySpark</a:t>
            </a:r>
            <a:endParaRPr lang="en-IN" dirty="0"/>
          </a:p>
          <a:p>
            <a:pPr>
              <a:buFont typeface="Wingdings" panose="05000000000000000000" pitchFamily="2" charset="2"/>
              <a:buChar char="Ø"/>
            </a:pPr>
            <a:r>
              <a:rPr lang="en-IN" dirty="0" err="1"/>
              <a:t>PySpark</a:t>
            </a:r>
            <a:r>
              <a:rPr lang="en-IN" dirty="0"/>
              <a:t>, Python</a:t>
            </a:r>
          </a:p>
          <a:p>
            <a:pPr>
              <a:buFont typeface="Wingdings" panose="05000000000000000000" pitchFamily="2" charset="2"/>
              <a:buChar char="Ø"/>
            </a:pPr>
            <a:r>
              <a:rPr lang="en-IN" dirty="0"/>
              <a:t>Python, Statistics</a:t>
            </a:r>
          </a:p>
          <a:p>
            <a:pPr>
              <a:buFont typeface="Wingdings" panose="05000000000000000000" pitchFamily="2" charset="2"/>
              <a:buChar char="Ø"/>
            </a:pPr>
            <a:r>
              <a:rPr lang="en-IN" dirty="0"/>
              <a:t>Python, ML</a:t>
            </a:r>
          </a:p>
          <a:p>
            <a:pPr>
              <a:buFont typeface="Wingdings" panose="05000000000000000000" pitchFamily="2" charset="2"/>
              <a:buChar char="Ø"/>
            </a:pPr>
            <a:r>
              <a:rPr lang="en-IN" dirty="0"/>
              <a:t>Python, ML</a:t>
            </a:r>
          </a:p>
          <a:p>
            <a:pPr>
              <a:buFont typeface="Wingdings" panose="05000000000000000000" pitchFamily="2" charset="2"/>
              <a:buChar char="Ø"/>
            </a:pPr>
            <a:r>
              <a:rPr lang="en-IN" dirty="0"/>
              <a:t>Python, Neural Nets</a:t>
            </a:r>
          </a:p>
          <a:p>
            <a:pPr>
              <a:buFont typeface="Wingdings" panose="05000000000000000000" pitchFamily="2" charset="2"/>
              <a:buChar char="Ø"/>
            </a:pPr>
            <a:r>
              <a:rPr lang="en-IN" dirty="0" err="1"/>
              <a:t>PowerBI</a:t>
            </a:r>
            <a:endParaRPr lang="en-IN" dirty="0"/>
          </a:p>
          <a:p>
            <a:endParaRPr lang="en-IN" dirty="0"/>
          </a:p>
          <a:p>
            <a:endParaRPr lang="en-IN" dirty="0"/>
          </a:p>
        </p:txBody>
      </p:sp>
      <p:sp>
        <p:nvSpPr>
          <p:cNvPr id="4" name="Slide Number Placeholder 3">
            <a:extLst>
              <a:ext uri="{FF2B5EF4-FFF2-40B4-BE49-F238E27FC236}">
                <a16:creationId xmlns:a16="http://schemas.microsoft.com/office/drawing/2014/main" id="{4EFEAC65-F0E0-A4E6-CBD4-2434474EFC0C}"/>
              </a:ext>
            </a:extLst>
          </p:cNvPr>
          <p:cNvSpPr>
            <a:spLocks noGrp="1"/>
          </p:cNvSpPr>
          <p:nvPr>
            <p:ph type="sldNum" sz="quarter" idx="12"/>
          </p:nvPr>
        </p:nvSpPr>
        <p:spPr/>
        <p:txBody>
          <a:bodyPr/>
          <a:lstStyle/>
          <a:p>
            <a:fld id="{AF566841-F213-4D51-B1D5-0B48849A4FB2}" type="slidenum">
              <a:rPr lang="en-US" smtClean="0"/>
              <a:t>7</a:t>
            </a:fld>
            <a:endParaRPr lang="en-US"/>
          </a:p>
        </p:txBody>
      </p:sp>
    </p:spTree>
    <p:extLst>
      <p:ext uri="{BB962C8B-B14F-4D97-AF65-F5344CB8AC3E}">
        <p14:creationId xmlns:p14="http://schemas.microsoft.com/office/powerpoint/2010/main" val="5538715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6051C8-CBD9-DA1F-0955-18E4CA8761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932BA3-00D8-4E60-D3DB-FCCB36841C32}"/>
              </a:ext>
            </a:extLst>
          </p:cNvPr>
          <p:cNvSpPr>
            <a:spLocks noGrp="1"/>
          </p:cNvSpPr>
          <p:nvPr>
            <p:ph type="title"/>
          </p:nvPr>
        </p:nvSpPr>
        <p:spPr/>
        <p:txBody>
          <a:bodyPr>
            <a:normAutofit fontScale="90000"/>
          </a:bodyPr>
          <a:lstStyle/>
          <a:p>
            <a:r>
              <a:rPr lang="en-US" dirty="0"/>
              <a:t>PROJECT HIGHLIGHTS </a:t>
            </a:r>
            <a:br>
              <a:rPr lang="en-US" dirty="0"/>
            </a:br>
            <a:r>
              <a:rPr lang="en-US" dirty="0"/>
              <a:t>(Analysis of Adverse Drug Effects using Big Data)</a:t>
            </a:r>
            <a:br>
              <a:rPr lang="en-US" dirty="0"/>
            </a:br>
            <a:endParaRPr lang="en-US" dirty="0"/>
          </a:p>
        </p:txBody>
      </p:sp>
      <p:sp>
        <p:nvSpPr>
          <p:cNvPr id="4" name="Slide Number Placeholder 3">
            <a:extLst>
              <a:ext uri="{FF2B5EF4-FFF2-40B4-BE49-F238E27FC236}">
                <a16:creationId xmlns:a16="http://schemas.microsoft.com/office/drawing/2014/main" id="{CB456197-EBD8-F26F-6FCB-FA0BC56BEBB9}"/>
              </a:ext>
            </a:extLst>
          </p:cNvPr>
          <p:cNvSpPr>
            <a:spLocks noGrp="1"/>
          </p:cNvSpPr>
          <p:nvPr>
            <p:ph type="sldNum" sz="quarter" idx="12"/>
          </p:nvPr>
        </p:nvSpPr>
        <p:spPr/>
        <p:txBody>
          <a:bodyPr/>
          <a:lstStyle/>
          <a:p>
            <a:fld id="{AF566841-F213-4D51-B1D5-0B48849A4FB2}" type="slidenum">
              <a:rPr lang="en-US" smtClean="0"/>
              <a:t>8</a:t>
            </a:fld>
            <a:endParaRPr lang="en-US"/>
          </a:p>
        </p:txBody>
      </p:sp>
      <p:sp>
        <p:nvSpPr>
          <p:cNvPr id="12" name="Content Placeholder 2">
            <a:extLst>
              <a:ext uri="{FF2B5EF4-FFF2-40B4-BE49-F238E27FC236}">
                <a16:creationId xmlns:a16="http://schemas.microsoft.com/office/drawing/2014/main" id="{49BEA10A-5455-BAF3-6CE8-A9FE7E3CB5E6}"/>
              </a:ext>
            </a:extLst>
          </p:cNvPr>
          <p:cNvSpPr>
            <a:spLocks noGrp="1"/>
          </p:cNvSpPr>
          <p:nvPr>
            <p:ph sz="half" idx="1"/>
          </p:nvPr>
        </p:nvSpPr>
        <p:spPr>
          <a:xfrm>
            <a:off x="644769" y="1690688"/>
            <a:ext cx="5181600" cy="4988244"/>
          </a:xfrm>
        </p:spPr>
        <p:txBody>
          <a:bodyPr>
            <a:normAutofit/>
          </a:bodyPr>
          <a:lstStyle/>
          <a:p>
            <a:pPr marL="0" indent="0">
              <a:buNone/>
            </a:pPr>
            <a:r>
              <a:rPr lang="en-US" sz="2000" u="sng" dirty="0"/>
              <a:t>DL/ML Techniques</a:t>
            </a:r>
            <a:r>
              <a:rPr lang="en-US" sz="2000" dirty="0"/>
              <a:t> :</a:t>
            </a:r>
          </a:p>
          <a:p>
            <a:pPr>
              <a:lnSpc>
                <a:spcPct val="100000"/>
              </a:lnSpc>
            </a:pPr>
            <a:r>
              <a:rPr lang="en-US" sz="1600" b="1" dirty="0"/>
              <a:t>Trained a Neural Network </a:t>
            </a:r>
            <a:r>
              <a:rPr lang="en-US" sz="1600" dirty="0"/>
              <a:t>for analyzing adverse drug effects.</a:t>
            </a:r>
          </a:p>
          <a:p>
            <a:pPr>
              <a:lnSpc>
                <a:spcPct val="100000"/>
              </a:lnSpc>
            </a:pPr>
            <a:r>
              <a:rPr lang="en-US" sz="1600" b="1" dirty="0"/>
              <a:t>Principal Component Analysis</a:t>
            </a:r>
            <a:r>
              <a:rPr lang="en-US" sz="1600" dirty="0"/>
              <a:t> for feature engineering.</a:t>
            </a:r>
          </a:p>
          <a:p>
            <a:pPr>
              <a:lnSpc>
                <a:spcPct val="100000"/>
              </a:lnSpc>
            </a:pPr>
            <a:r>
              <a:rPr lang="en-US" sz="1600" b="1" dirty="0"/>
              <a:t>Random Forest </a:t>
            </a:r>
            <a:r>
              <a:rPr lang="en-US" sz="1600" dirty="0"/>
              <a:t>for predicting seriousness.</a:t>
            </a:r>
          </a:p>
          <a:p>
            <a:pPr>
              <a:lnSpc>
                <a:spcPct val="100000"/>
              </a:lnSpc>
            </a:pPr>
            <a:r>
              <a:rPr lang="en-US" sz="1600" b="1" dirty="0"/>
              <a:t>K-Means Clustering </a:t>
            </a:r>
            <a:r>
              <a:rPr lang="en-US" sz="1600" dirty="0"/>
              <a:t>for grouping the data</a:t>
            </a:r>
          </a:p>
          <a:p>
            <a:pPr marL="0" indent="0">
              <a:buNone/>
            </a:pPr>
            <a:endParaRPr lang="en-US" sz="1600" dirty="0"/>
          </a:p>
          <a:p>
            <a:endParaRPr lang="en-US" sz="2400" dirty="0"/>
          </a:p>
        </p:txBody>
      </p:sp>
      <p:sp>
        <p:nvSpPr>
          <p:cNvPr id="13" name="Content Placeholder 4">
            <a:extLst>
              <a:ext uri="{FF2B5EF4-FFF2-40B4-BE49-F238E27FC236}">
                <a16:creationId xmlns:a16="http://schemas.microsoft.com/office/drawing/2014/main" id="{F303ED23-CD5D-4A4B-E6EB-F4118487F95E}"/>
              </a:ext>
            </a:extLst>
          </p:cNvPr>
          <p:cNvSpPr>
            <a:spLocks noGrp="1"/>
          </p:cNvSpPr>
          <p:nvPr>
            <p:ph sz="half" idx="2"/>
          </p:nvPr>
        </p:nvSpPr>
        <p:spPr>
          <a:xfrm>
            <a:off x="6173788" y="1690898"/>
            <a:ext cx="5181600" cy="4987925"/>
          </a:xfrm>
        </p:spPr>
        <p:txBody>
          <a:bodyPr>
            <a:normAutofit/>
          </a:bodyPr>
          <a:lstStyle/>
          <a:p>
            <a:pPr marL="0" indent="0">
              <a:buNone/>
            </a:pPr>
            <a:r>
              <a:rPr lang="en-US" sz="2000" u="sng" dirty="0"/>
              <a:t>My Role (Project Member) </a:t>
            </a:r>
            <a:r>
              <a:rPr lang="en-US" sz="2000" dirty="0"/>
              <a:t>:</a:t>
            </a:r>
            <a:r>
              <a:rPr lang="en-US" sz="2000" u="sng" dirty="0"/>
              <a:t> </a:t>
            </a:r>
          </a:p>
          <a:p>
            <a:pPr>
              <a:lnSpc>
                <a:spcPct val="110000"/>
              </a:lnSpc>
            </a:pPr>
            <a:r>
              <a:rPr lang="en-US" sz="1600" b="1" dirty="0"/>
              <a:t>Ideated and architected the entire project</a:t>
            </a:r>
            <a:r>
              <a:rPr lang="en-US" sz="1600" dirty="0"/>
              <a:t>.</a:t>
            </a:r>
          </a:p>
          <a:p>
            <a:r>
              <a:rPr lang="en-US" sz="1600" b="1" dirty="0"/>
              <a:t>Created and Managed clusters on GCP.</a:t>
            </a:r>
            <a:endParaRPr lang="en-US" sz="1600" dirty="0"/>
          </a:p>
          <a:p>
            <a:r>
              <a:rPr lang="en-US" sz="1600" b="1" dirty="0"/>
              <a:t>Developed the code </a:t>
            </a:r>
            <a:r>
              <a:rPr lang="en-US" sz="1600" dirty="0"/>
              <a:t>to scrape the data from openfda.gov website.</a:t>
            </a:r>
          </a:p>
          <a:p>
            <a:r>
              <a:rPr lang="en-US" sz="1600" b="1" dirty="0"/>
              <a:t>Developed the code </a:t>
            </a:r>
            <a:r>
              <a:rPr lang="en-US" sz="1600" dirty="0"/>
              <a:t>to transform 20 Million data from </a:t>
            </a:r>
            <a:r>
              <a:rPr lang="en-US" sz="1600" dirty="0" err="1"/>
              <a:t>json</a:t>
            </a:r>
            <a:r>
              <a:rPr lang="en-US" sz="1600" dirty="0"/>
              <a:t> to parquet using </a:t>
            </a:r>
            <a:r>
              <a:rPr lang="en-US" sz="1600" dirty="0" err="1"/>
              <a:t>PySpark</a:t>
            </a:r>
            <a:r>
              <a:rPr lang="en-US" sz="1600" dirty="0"/>
              <a:t>.</a:t>
            </a:r>
          </a:p>
          <a:p>
            <a:r>
              <a:rPr lang="en-US" sz="1600" b="1" dirty="0"/>
              <a:t>Trained a Neural Network.</a:t>
            </a:r>
          </a:p>
          <a:p>
            <a:r>
              <a:rPr lang="en-US" sz="1600" b="1" dirty="0"/>
              <a:t>Applied featured engineering </a:t>
            </a:r>
            <a:r>
              <a:rPr lang="en-US" sz="1600" dirty="0"/>
              <a:t>using PCA.</a:t>
            </a:r>
          </a:p>
          <a:p>
            <a:r>
              <a:rPr lang="en-US" sz="1600" b="1" dirty="0"/>
              <a:t>Created Power BI dashboard </a:t>
            </a:r>
            <a:r>
              <a:rPr lang="en-US" sz="1600" dirty="0"/>
              <a:t>for user interaction</a:t>
            </a:r>
            <a:r>
              <a:rPr lang="en-US" sz="1600" b="1" dirty="0"/>
              <a:t>.</a:t>
            </a:r>
          </a:p>
        </p:txBody>
      </p:sp>
    </p:spTree>
    <p:extLst>
      <p:ext uri="{BB962C8B-B14F-4D97-AF65-F5344CB8AC3E}">
        <p14:creationId xmlns:p14="http://schemas.microsoft.com/office/powerpoint/2010/main" val="3181553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B1E794-38C2-2C8A-B6C2-DFA839F4CB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8CE95D-EA87-3E7F-5453-04C0349FB6A5}"/>
              </a:ext>
            </a:extLst>
          </p:cNvPr>
          <p:cNvSpPr>
            <a:spLocks noGrp="1"/>
          </p:cNvSpPr>
          <p:nvPr>
            <p:ph type="title"/>
          </p:nvPr>
        </p:nvSpPr>
        <p:spPr/>
        <p:txBody>
          <a:bodyPr>
            <a:normAutofit fontScale="90000"/>
          </a:bodyPr>
          <a:lstStyle/>
          <a:p>
            <a:r>
              <a:rPr lang="en-US" dirty="0"/>
              <a:t>PROJECT HIGHLIGHTS </a:t>
            </a:r>
            <a:br>
              <a:rPr lang="en-US" dirty="0"/>
            </a:br>
            <a:r>
              <a:rPr lang="en-US" dirty="0"/>
              <a:t>(Analysis of Adverse Drug Effects using Big Data)</a:t>
            </a:r>
            <a:br>
              <a:rPr lang="en-US" dirty="0"/>
            </a:br>
            <a:endParaRPr lang="en-US" dirty="0"/>
          </a:p>
        </p:txBody>
      </p:sp>
      <p:sp>
        <p:nvSpPr>
          <p:cNvPr id="4" name="Slide Number Placeholder 3">
            <a:extLst>
              <a:ext uri="{FF2B5EF4-FFF2-40B4-BE49-F238E27FC236}">
                <a16:creationId xmlns:a16="http://schemas.microsoft.com/office/drawing/2014/main" id="{5F04FBE1-518A-9332-8562-9B15BD38101B}"/>
              </a:ext>
            </a:extLst>
          </p:cNvPr>
          <p:cNvSpPr>
            <a:spLocks noGrp="1"/>
          </p:cNvSpPr>
          <p:nvPr>
            <p:ph type="sldNum" sz="quarter" idx="12"/>
          </p:nvPr>
        </p:nvSpPr>
        <p:spPr/>
        <p:txBody>
          <a:bodyPr/>
          <a:lstStyle/>
          <a:p>
            <a:fld id="{AF566841-F213-4D51-B1D5-0B48849A4FB2}" type="slidenum">
              <a:rPr lang="en-US" smtClean="0"/>
              <a:t>9</a:t>
            </a:fld>
            <a:endParaRPr lang="en-US"/>
          </a:p>
        </p:txBody>
      </p:sp>
      <p:sp>
        <p:nvSpPr>
          <p:cNvPr id="8" name="Content Placeholder 2">
            <a:extLst>
              <a:ext uri="{FF2B5EF4-FFF2-40B4-BE49-F238E27FC236}">
                <a16:creationId xmlns:a16="http://schemas.microsoft.com/office/drawing/2014/main" id="{476B0CBE-AC8A-00E6-185D-9DB211DDDED3}"/>
              </a:ext>
            </a:extLst>
          </p:cNvPr>
          <p:cNvSpPr>
            <a:spLocks noGrp="1"/>
          </p:cNvSpPr>
          <p:nvPr>
            <p:ph sz="half" idx="1"/>
          </p:nvPr>
        </p:nvSpPr>
        <p:spPr>
          <a:xfrm>
            <a:off x="644768" y="1690687"/>
            <a:ext cx="10710619" cy="4486277"/>
          </a:xfrm>
        </p:spPr>
        <p:txBody>
          <a:bodyPr>
            <a:normAutofit/>
          </a:bodyPr>
          <a:lstStyle/>
          <a:p>
            <a:endParaRPr lang="en-US" sz="1600" dirty="0"/>
          </a:p>
          <a:p>
            <a:pPr marR="147320" rtl="0" fontAlgn="base">
              <a:spcBef>
                <a:spcPts val="5"/>
              </a:spcBef>
              <a:buFont typeface="Arial" panose="020B0604020202020204" pitchFamily="34" charset="0"/>
              <a:buChar char="•"/>
            </a:pPr>
            <a:r>
              <a:rPr lang="en-US" sz="1600" dirty="0"/>
              <a:t>Conducted large-scale analysis on over 20 million data points using </a:t>
            </a:r>
            <a:r>
              <a:rPr lang="en-US" sz="1600" dirty="0" err="1"/>
              <a:t>PySpark</a:t>
            </a:r>
            <a:r>
              <a:rPr lang="en-US" sz="1600" dirty="0"/>
              <a:t> to identify and predict adverse drug effects, by leveraging advanced machine learning techniques such as </a:t>
            </a:r>
            <a:r>
              <a:rPr lang="en-US" sz="1600" dirty="0" err="1"/>
              <a:t>XGBoost</a:t>
            </a:r>
            <a:r>
              <a:rPr lang="en-US" sz="1600" dirty="0"/>
              <a:t> and </a:t>
            </a:r>
            <a:r>
              <a:rPr lang="en-US" sz="1600" dirty="0" err="1"/>
              <a:t>ensembling</a:t>
            </a:r>
            <a:r>
              <a:rPr lang="en-US" sz="1600" dirty="0"/>
              <a:t> methods to uncover critical patterns and insights for improving drug safety and healthcare outcomes.</a:t>
            </a:r>
          </a:p>
          <a:p>
            <a:endParaRPr lang="en-US" sz="1600" dirty="0"/>
          </a:p>
          <a:p>
            <a:r>
              <a:rPr lang="en-US" sz="1600" dirty="0" err="1"/>
              <a:t>Github</a:t>
            </a:r>
            <a:r>
              <a:rPr lang="en-US" sz="1600" dirty="0"/>
              <a:t> Link : </a:t>
            </a:r>
            <a:r>
              <a:rPr lang="en-US" sz="1600" dirty="0">
                <a:hlinkClick r:id="rId2"/>
              </a:rPr>
              <a:t>https://github.com/akshayparate123/Analysis-of-Adverse-Drug-Effects-Using-Big-Data-and-Cloud-Computing</a:t>
            </a:r>
            <a:endParaRPr lang="en-US" sz="1600" dirty="0"/>
          </a:p>
          <a:p>
            <a:endParaRPr lang="en-US" sz="1600" dirty="0"/>
          </a:p>
        </p:txBody>
      </p:sp>
    </p:spTree>
    <p:extLst>
      <p:ext uri="{BB962C8B-B14F-4D97-AF65-F5344CB8AC3E}">
        <p14:creationId xmlns:p14="http://schemas.microsoft.com/office/powerpoint/2010/main" val="3191615299"/>
      </p:ext>
    </p:extLst>
  </p:cSld>
  <p:clrMapOvr>
    <a:masterClrMapping/>
  </p:clrMapOvr>
</p:sld>
</file>

<file path=ppt/theme/theme1.xml><?xml version="1.0" encoding="utf-8"?>
<a:theme xmlns:a="http://schemas.openxmlformats.org/drawingml/2006/main" name="Stevens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 Theme" id="{C2D04452-FF88-432F-A6A2-EF7A6F271A3F}" vid="{EE7BFF6B-FE8A-4150-B965-F4835DC07F87}"/>
    </a:ext>
  </a:extLst>
</a:theme>
</file>

<file path=ppt/theme/theme2.xml><?xml version="1.0" encoding="utf-8"?>
<a:theme xmlns:a="http://schemas.openxmlformats.org/drawingml/2006/main" name="stevens-institutional-ppt-2022-08">
  <a:themeElements>
    <a:clrScheme name="Stevens">
      <a:dk1>
        <a:srgbClr val="363D45"/>
      </a:dk1>
      <a:lt1>
        <a:srgbClr val="FFFFFF"/>
      </a:lt1>
      <a:dk2>
        <a:srgbClr val="00427F"/>
      </a:dk2>
      <a:lt2>
        <a:srgbClr val="E3E5E6"/>
      </a:lt2>
      <a:accent1>
        <a:srgbClr val="A32537"/>
      </a:accent1>
      <a:accent2>
        <a:srgbClr val="4895CF"/>
      </a:accent2>
      <a:accent3>
        <a:srgbClr val="EBC73A"/>
      </a:accent3>
      <a:accent4>
        <a:srgbClr val="E6832E"/>
      </a:accent4>
      <a:accent5>
        <a:srgbClr val="E7F2FB"/>
      </a:accent5>
      <a:accent6>
        <a:srgbClr val="FFF2E8"/>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PPT-TPL-2022-07  -  Read-Only" id="{A603986E-396D-204E-BE04-2CE47149A0B2}" vid="{8F3B17A4-DD5A-934E-8E1F-F3954EE9C802}"/>
    </a:ext>
  </a:extLst>
</a:theme>
</file>

<file path=ppt/theme/theme3.xml><?xml version="1.0" encoding="utf-8"?>
<a:theme xmlns:a="http://schemas.openxmlformats.org/drawingml/2006/main" name="1_Stevens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 Theme" id="{C2D04452-FF88-432F-A6A2-EF7A6F271A3F}" vid="{EE7BFF6B-FE8A-4150-B965-F4835DC07F87}"/>
    </a:ext>
  </a:extLst>
</a:theme>
</file>

<file path=ppt/theme/theme4.xml><?xml version="1.0" encoding="utf-8"?>
<a:theme xmlns:a="http://schemas.openxmlformats.org/drawingml/2006/main" name="1_stevens-institutional-ppt-2022-08">
  <a:themeElements>
    <a:clrScheme name="Stevens">
      <a:dk1>
        <a:srgbClr val="363D45"/>
      </a:dk1>
      <a:lt1>
        <a:srgbClr val="FFFFFF"/>
      </a:lt1>
      <a:dk2>
        <a:srgbClr val="00427F"/>
      </a:dk2>
      <a:lt2>
        <a:srgbClr val="E3E5E6"/>
      </a:lt2>
      <a:accent1>
        <a:srgbClr val="A32537"/>
      </a:accent1>
      <a:accent2>
        <a:srgbClr val="4895CF"/>
      </a:accent2>
      <a:accent3>
        <a:srgbClr val="EBC73A"/>
      </a:accent3>
      <a:accent4>
        <a:srgbClr val="E6832E"/>
      </a:accent4>
      <a:accent5>
        <a:srgbClr val="E7F2FB"/>
      </a:accent5>
      <a:accent6>
        <a:srgbClr val="FFF2E8"/>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PPT-TPL-2022-07  -  Read-Only" id="{A603986E-396D-204E-BE04-2CE47149A0B2}" vid="{8F3B17A4-DD5A-934E-8E1F-F3954EE9C802}"/>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Stevens Theme</Template>
  <TotalTime>150</TotalTime>
  <Words>1154</Words>
  <Application>Microsoft Office PowerPoint</Application>
  <PresentationFormat>Widescreen</PresentationFormat>
  <Paragraphs>138</Paragraphs>
  <Slides>10</Slides>
  <Notes>1</Notes>
  <HiddenSlides>0</HiddenSlides>
  <MMClips>0</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10</vt:i4>
      </vt:variant>
    </vt:vector>
  </HeadingPairs>
  <TitlesOfParts>
    <vt:vector size="25" baseType="lpstr">
      <vt:lpstr>Arial</vt:lpstr>
      <vt:lpstr>Calibri</vt:lpstr>
      <vt:lpstr>Calibri Light</vt:lpstr>
      <vt:lpstr>IBM Plex Sans</vt:lpstr>
      <vt:lpstr>IBM Plex Sans Light</vt:lpstr>
      <vt:lpstr>IBM Plex Sans SemiBold</vt:lpstr>
      <vt:lpstr>Roboto</vt:lpstr>
      <vt:lpstr>Saira Condensed Condensed Light</vt:lpstr>
      <vt:lpstr>Saira Condensed Condensed SemiBold</vt:lpstr>
      <vt:lpstr>System Font Regular</vt:lpstr>
      <vt:lpstr>Wingdings</vt:lpstr>
      <vt:lpstr>Stevens Theme</vt:lpstr>
      <vt:lpstr>stevens-institutional-ppt-2022-08</vt:lpstr>
      <vt:lpstr>1_Stevens Theme</vt:lpstr>
      <vt:lpstr>1_stevens-institutional-ppt-2022-08</vt:lpstr>
      <vt:lpstr>NLP Lab</vt:lpstr>
      <vt:lpstr>BACKGROUND INFORMATION</vt:lpstr>
      <vt:lpstr>PROJECT HIGHLIGHTS (SKY - Personal AI Assistant) </vt:lpstr>
      <vt:lpstr>PROJECT HIGHLIGHTS (SKY - Personal AI Assistant) </vt:lpstr>
      <vt:lpstr>PROJECT HIGHLIGHTS (SKY - Personal AI Assistant) </vt:lpstr>
      <vt:lpstr>DEMO (SKY - Personal AI Assistant) </vt:lpstr>
      <vt:lpstr>PROJECT HIGHLIGHTS  (Analysis of Adverse Drug Effects using Big Data) </vt:lpstr>
      <vt:lpstr>PROJECT HIGHLIGHTS  (Analysis of Adverse Drug Effects using Big Data) </vt:lpstr>
      <vt:lpstr>PROJECT HIGHLIGHTS  (Analysis of Adverse Drug Effects using Big Data) </vt:lpstr>
      <vt:lpstr>My Other Interesting NLP Projects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Akshay Kamlakar Parate</dc:creator>
  <cp:lastModifiedBy>Akshay Parate</cp:lastModifiedBy>
  <cp:revision>14</cp:revision>
  <dcterms:created xsi:type="dcterms:W3CDTF">2024-11-26T20:37:45Z</dcterms:created>
  <dcterms:modified xsi:type="dcterms:W3CDTF">2024-11-27T01:21:03Z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73fd474-4f3c-44ed-88fb-5cc4bd2471bf_Enabled">
    <vt:lpwstr>true</vt:lpwstr>
  </property>
  <property fmtid="{D5CDD505-2E9C-101B-9397-08002B2CF9AE}" pid="3" name="MSIP_Label_a73fd474-4f3c-44ed-88fb-5cc4bd2471bf_SetDate">
    <vt:lpwstr>2024-11-26T21:55:27Z</vt:lpwstr>
  </property>
  <property fmtid="{D5CDD505-2E9C-101B-9397-08002B2CF9AE}" pid="4" name="MSIP_Label_a73fd474-4f3c-44ed-88fb-5cc4bd2471bf_Method">
    <vt:lpwstr>Standard</vt:lpwstr>
  </property>
  <property fmtid="{D5CDD505-2E9C-101B-9397-08002B2CF9AE}" pid="5" name="MSIP_Label_a73fd474-4f3c-44ed-88fb-5cc4bd2471bf_Name">
    <vt:lpwstr>defa4170-0d19-0005-0004-bc88714345d2</vt:lpwstr>
  </property>
  <property fmtid="{D5CDD505-2E9C-101B-9397-08002B2CF9AE}" pid="6" name="MSIP_Label_a73fd474-4f3c-44ed-88fb-5cc4bd2471bf_SiteId">
    <vt:lpwstr>8d1a69ec-03b5-4345-ae21-dad112f5fb4f</vt:lpwstr>
  </property>
  <property fmtid="{D5CDD505-2E9C-101B-9397-08002B2CF9AE}" pid="7" name="MSIP_Label_a73fd474-4f3c-44ed-88fb-5cc4bd2471bf_ActionId">
    <vt:lpwstr>1a7140ed-dee8-4909-866c-269a2f99971f</vt:lpwstr>
  </property>
  <property fmtid="{D5CDD505-2E9C-101B-9397-08002B2CF9AE}" pid="8" name="MSIP_Label_a73fd474-4f3c-44ed-88fb-5cc4bd2471bf_ContentBits">
    <vt:lpwstr>0</vt:lpwstr>
  </property>
</Properties>
</file>

<file path=docProps/thumbnail.jpeg>
</file>